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15544800"/>
  <p:notesSz cx="10058400" cy="15544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368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4818888"/>
            <a:ext cx="8549640" cy="32644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8705088"/>
            <a:ext cx="7040880" cy="388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3575304"/>
            <a:ext cx="4375404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3575304"/>
            <a:ext cx="4375404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6464" y="2692412"/>
            <a:ext cx="9211642" cy="102300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457200"/>
            <a:ext cx="9144000" cy="14630400"/>
          </a:xfrm>
          <a:custGeom>
            <a:avLst/>
            <a:gdLst/>
            <a:ahLst/>
            <a:cxnLst/>
            <a:rect l="l" t="t" r="r" b="b"/>
            <a:pathLst>
              <a:path w="9144000" h="14630400">
                <a:moveTo>
                  <a:pt x="9144000" y="14630400"/>
                </a:moveTo>
                <a:lnTo>
                  <a:pt x="0" y="14630400"/>
                </a:lnTo>
                <a:lnTo>
                  <a:pt x="0" y="0"/>
                </a:lnTo>
                <a:lnTo>
                  <a:pt x="9144000" y="0"/>
                </a:lnTo>
                <a:lnTo>
                  <a:pt x="9144000" y="14630400"/>
                </a:lnTo>
                <a:close/>
              </a:path>
            </a:pathLst>
          </a:custGeom>
          <a:ln w="52209">
            <a:solidFill>
              <a:srgbClr val="6F2C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45720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9144000" y="609600"/>
                </a:moveTo>
                <a:lnTo>
                  <a:pt x="0" y="609600"/>
                </a:lnTo>
                <a:lnTo>
                  <a:pt x="0" y="0"/>
                </a:lnTo>
                <a:lnTo>
                  <a:pt x="9144000" y="0"/>
                </a:lnTo>
                <a:lnTo>
                  <a:pt x="9144000" y="609600"/>
                </a:lnTo>
                <a:close/>
              </a:path>
            </a:pathLst>
          </a:custGeom>
          <a:solidFill>
            <a:srgbClr val="6F2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285645" y="1582830"/>
            <a:ext cx="1477645" cy="2285365"/>
          </a:xfrm>
          <a:custGeom>
            <a:avLst/>
            <a:gdLst/>
            <a:ahLst/>
            <a:cxnLst/>
            <a:rect l="l" t="t" r="r" b="b"/>
            <a:pathLst>
              <a:path w="1477645" h="2285365">
                <a:moveTo>
                  <a:pt x="494741" y="0"/>
                </a:moveTo>
                <a:lnTo>
                  <a:pt x="0" y="0"/>
                </a:lnTo>
                <a:lnTo>
                  <a:pt x="1970" y="41483"/>
                </a:lnTo>
                <a:lnTo>
                  <a:pt x="3841" y="84008"/>
                </a:lnTo>
                <a:lnTo>
                  <a:pt x="5615" y="127575"/>
                </a:lnTo>
                <a:lnTo>
                  <a:pt x="7291" y="172183"/>
                </a:lnTo>
                <a:lnTo>
                  <a:pt x="8870" y="217833"/>
                </a:lnTo>
                <a:lnTo>
                  <a:pt x="10350" y="264523"/>
                </a:lnTo>
                <a:lnTo>
                  <a:pt x="11734" y="312255"/>
                </a:lnTo>
                <a:lnTo>
                  <a:pt x="13021" y="361028"/>
                </a:lnTo>
                <a:lnTo>
                  <a:pt x="14211" y="410843"/>
                </a:lnTo>
                <a:lnTo>
                  <a:pt x="15305" y="461698"/>
                </a:lnTo>
                <a:lnTo>
                  <a:pt x="16302" y="513594"/>
                </a:lnTo>
                <a:lnTo>
                  <a:pt x="17204" y="566531"/>
                </a:lnTo>
                <a:lnTo>
                  <a:pt x="18009" y="620510"/>
                </a:lnTo>
                <a:lnTo>
                  <a:pt x="18719" y="675528"/>
                </a:lnTo>
                <a:lnTo>
                  <a:pt x="19334" y="731588"/>
                </a:lnTo>
                <a:lnTo>
                  <a:pt x="19853" y="788689"/>
                </a:lnTo>
                <a:lnTo>
                  <a:pt x="20278" y="846830"/>
                </a:lnTo>
                <a:lnTo>
                  <a:pt x="20607" y="906011"/>
                </a:lnTo>
                <a:lnTo>
                  <a:pt x="20843" y="966233"/>
                </a:lnTo>
                <a:lnTo>
                  <a:pt x="20977" y="1024618"/>
                </a:lnTo>
                <a:lnTo>
                  <a:pt x="20995" y="1149342"/>
                </a:lnTo>
                <a:lnTo>
                  <a:pt x="20877" y="1211063"/>
                </a:lnTo>
                <a:lnTo>
                  <a:pt x="20691" y="1269438"/>
                </a:lnTo>
                <a:lnTo>
                  <a:pt x="20435" y="1326308"/>
                </a:lnTo>
                <a:lnTo>
                  <a:pt x="20111" y="1381673"/>
                </a:lnTo>
                <a:lnTo>
                  <a:pt x="19722" y="1435533"/>
                </a:lnTo>
                <a:lnTo>
                  <a:pt x="19262" y="1488802"/>
                </a:lnTo>
                <a:lnTo>
                  <a:pt x="18719" y="1542412"/>
                </a:lnTo>
                <a:lnTo>
                  <a:pt x="18103" y="1595174"/>
                </a:lnTo>
                <a:lnTo>
                  <a:pt x="17414" y="1647089"/>
                </a:lnTo>
                <a:lnTo>
                  <a:pt x="16652" y="1698155"/>
                </a:lnTo>
                <a:lnTo>
                  <a:pt x="15816" y="1748374"/>
                </a:lnTo>
                <a:lnTo>
                  <a:pt x="14906" y="1797744"/>
                </a:lnTo>
                <a:lnTo>
                  <a:pt x="13923" y="1846266"/>
                </a:lnTo>
                <a:lnTo>
                  <a:pt x="12866" y="1893940"/>
                </a:lnTo>
                <a:lnTo>
                  <a:pt x="11734" y="1940765"/>
                </a:lnTo>
                <a:lnTo>
                  <a:pt x="10529" y="1986742"/>
                </a:lnTo>
                <a:lnTo>
                  <a:pt x="9249" y="2031871"/>
                </a:lnTo>
                <a:lnTo>
                  <a:pt x="7894" y="2076150"/>
                </a:lnTo>
                <a:lnTo>
                  <a:pt x="6465" y="2119582"/>
                </a:lnTo>
                <a:lnTo>
                  <a:pt x="4962" y="2162164"/>
                </a:lnTo>
                <a:lnTo>
                  <a:pt x="3383" y="2203898"/>
                </a:lnTo>
                <a:lnTo>
                  <a:pt x="1729" y="2244783"/>
                </a:lnTo>
                <a:lnTo>
                  <a:pt x="0" y="2284818"/>
                </a:lnTo>
                <a:lnTo>
                  <a:pt x="1463382" y="2284818"/>
                </a:lnTo>
                <a:lnTo>
                  <a:pt x="1476359" y="1928596"/>
                </a:lnTo>
                <a:lnTo>
                  <a:pt x="450710" y="1928596"/>
                </a:lnTo>
                <a:lnTo>
                  <a:pt x="453339" y="1891305"/>
                </a:lnTo>
                <a:lnTo>
                  <a:pt x="455808" y="1852506"/>
                </a:lnTo>
                <a:lnTo>
                  <a:pt x="458116" y="1812201"/>
                </a:lnTo>
                <a:lnTo>
                  <a:pt x="460263" y="1770389"/>
                </a:lnTo>
                <a:lnTo>
                  <a:pt x="462251" y="1727071"/>
                </a:lnTo>
                <a:lnTo>
                  <a:pt x="464078" y="1682246"/>
                </a:lnTo>
                <a:lnTo>
                  <a:pt x="465746" y="1635915"/>
                </a:lnTo>
                <a:lnTo>
                  <a:pt x="467254" y="1588078"/>
                </a:lnTo>
                <a:lnTo>
                  <a:pt x="468603" y="1538735"/>
                </a:lnTo>
                <a:lnTo>
                  <a:pt x="469792" y="1487887"/>
                </a:lnTo>
                <a:lnTo>
                  <a:pt x="470842" y="1434344"/>
                </a:lnTo>
                <a:lnTo>
                  <a:pt x="471728" y="1379039"/>
                </a:lnTo>
                <a:lnTo>
                  <a:pt x="472439" y="1322886"/>
                </a:lnTo>
                <a:lnTo>
                  <a:pt x="472984" y="1265885"/>
                </a:lnTo>
                <a:lnTo>
                  <a:pt x="473367" y="1208037"/>
                </a:lnTo>
                <a:lnTo>
                  <a:pt x="473592" y="1151184"/>
                </a:lnTo>
                <a:lnTo>
                  <a:pt x="473719" y="1024618"/>
                </a:lnTo>
                <a:lnTo>
                  <a:pt x="473861" y="960767"/>
                </a:lnTo>
                <a:lnTo>
                  <a:pt x="474097" y="898245"/>
                </a:lnTo>
                <a:lnTo>
                  <a:pt x="474429" y="837052"/>
                </a:lnTo>
                <a:lnTo>
                  <a:pt x="474856" y="777189"/>
                </a:lnTo>
                <a:lnTo>
                  <a:pt x="475378" y="718654"/>
                </a:lnTo>
                <a:lnTo>
                  <a:pt x="475996" y="661448"/>
                </a:lnTo>
                <a:lnTo>
                  <a:pt x="476709" y="605571"/>
                </a:lnTo>
                <a:lnTo>
                  <a:pt x="477517" y="551023"/>
                </a:lnTo>
                <a:lnTo>
                  <a:pt x="478422" y="497802"/>
                </a:lnTo>
                <a:lnTo>
                  <a:pt x="479422" y="445910"/>
                </a:lnTo>
                <a:lnTo>
                  <a:pt x="480519" y="395346"/>
                </a:lnTo>
                <a:lnTo>
                  <a:pt x="481712" y="346109"/>
                </a:lnTo>
                <a:lnTo>
                  <a:pt x="483002" y="298201"/>
                </a:lnTo>
                <a:lnTo>
                  <a:pt x="484388" y="251619"/>
                </a:lnTo>
                <a:lnTo>
                  <a:pt x="485871" y="206365"/>
                </a:lnTo>
                <a:lnTo>
                  <a:pt x="487450" y="162439"/>
                </a:lnTo>
                <a:lnTo>
                  <a:pt x="489127" y="119839"/>
                </a:lnTo>
                <a:lnTo>
                  <a:pt x="490901" y="78566"/>
                </a:lnTo>
                <a:lnTo>
                  <a:pt x="492772" y="38619"/>
                </a:lnTo>
                <a:lnTo>
                  <a:pt x="494741" y="0"/>
                </a:lnTo>
                <a:close/>
              </a:path>
              <a:path w="1477645" h="2285365">
                <a:moveTo>
                  <a:pt x="1477314" y="1902358"/>
                </a:moveTo>
                <a:lnTo>
                  <a:pt x="1210462" y="1913835"/>
                </a:lnTo>
                <a:lnTo>
                  <a:pt x="797658" y="1925381"/>
                </a:lnTo>
                <a:lnTo>
                  <a:pt x="450710" y="1928596"/>
                </a:lnTo>
                <a:lnTo>
                  <a:pt x="1476359" y="1928596"/>
                </a:lnTo>
                <a:lnTo>
                  <a:pt x="1477314" y="1902358"/>
                </a:lnTo>
                <a:close/>
              </a:path>
            </a:pathLst>
          </a:custGeom>
          <a:solidFill>
            <a:srgbClr val="7DB5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714954" y="1347839"/>
            <a:ext cx="1212215" cy="2520315"/>
          </a:xfrm>
          <a:custGeom>
            <a:avLst/>
            <a:gdLst/>
            <a:ahLst/>
            <a:cxnLst/>
            <a:rect l="l" t="t" r="r" b="b"/>
            <a:pathLst>
              <a:path w="1212215" h="2520315">
                <a:moveTo>
                  <a:pt x="720115" y="1207287"/>
                </a:moveTo>
                <a:lnTo>
                  <a:pt x="308165" y="1207287"/>
                </a:lnTo>
                <a:lnTo>
                  <a:pt x="308126" y="1258159"/>
                </a:lnTo>
                <a:lnTo>
                  <a:pt x="308008" y="1310246"/>
                </a:lnTo>
                <a:lnTo>
                  <a:pt x="307812" y="1361600"/>
                </a:lnTo>
                <a:lnTo>
                  <a:pt x="307537" y="1412871"/>
                </a:lnTo>
                <a:lnTo>
                  <a:pt x="307184" y="1464060"/>
                </a:lnTo>
                <a:lnTo>
                  <a:pt x="306752" y="1515165"/>
                </a:lnTo>
                <a:lnTo>
                  <a:pt x="306242" y="1566186"/>
                </a:lnTo>
                <a:lnTo>
                  <a:pt x="305653" y="1617125"/>
                </a:lnTo>
                <a:lnTo>
                  <a:pt x="304985" y="1667981"/>
                </a:lnTo>
                <a:lnTo>
                  <a:pt x="304239" y="1718753"/>
                </a:lnTo>
                <a:lnTo>
                  <a:pt x="303415" y="1769442"/>
                </a:lnTo>
                <a:lnTo>
                  <a:pt x="302511" y="1820048"/>
                </a:lnTo>
                <a:lnTo>
                  <a:pt x="301529" y="1870571"/>
                </a:lnTo>
                <a:lnTo>
                  <a:pt x="300469" y="1921011"/>
                </a:lnTo>
                <a:lnTo>
                  <a:pt x="299329" y="1971368"/>
                </a:lnTo>
                <a:lnTo>
                  <a:pt x="298111" y="2021642"/>
                </a:lnTo>
                <a:lnTo>
                  <a:pt x="296814" y="2071832"/>
                </a:lnTo>
                <a:lnTo>
                  <a:pt x="295439" y="2121939"/>
                </a:lnTo>
                <a:lnTo>
                  <a:pt x="293984" y="2171964"/>
                </a:lnTo>
                <a:lnTo>
                  <a:pt x="292451" y="2221905"/>
                </a:lnTo>
                <a:lnTo>
                  <a:pt x="290839" y="2271763"/>
                </a:lnTo>
                <a:lnTo>
                  <a:pt x="289148" y="2321538"/>
                </a:lnTo>
                <a:lnTo>
                  <a:pt x="287379" y="2371229"/>
                </a:lnTo>
                <a:lnTo>
                  <a:pt x="285530" y="2420838"/>
                </a:lnTo>
                <a:lnTo>
                  <a:pt x="283603" y="2470364"/>
                </a:lnTo>
                <a:lnTo>
                  <a:pt x="281597" y="2519807"/>
                </a:lnTo>
                <a:lnTo>
                  <a:pt x="746544" y="2519807"/>
                </a:lnTo>
                <a:lnTo>
                  <a:pt x="744556" y="2469729"/>
                </a:lnTo>
                <a:lnTo>
                  <a:pt x="742645" y="2419619"/>
                </a:lnTo>
                <a:lnTo>
                  <a:pt x="740811" y="2369475"/>
                </a:lnTo>
                <a:lnTo>
                  <a:pt x="739055" y="2319297"/>
                </a:lnTo>
                <a:lnTo>
                  <a:pt x="737377" y="2269087"/>
                </a:lnTo>
                <a:lnTo>
                  <a:pt x="735776" y="2218844"/>
                </a:lnTo>
                <a:lnTo>
                  <a:pt x="734252" y="2168568"/>
                </a:lnTo>
                <a:lnTo>
                  <a:pt x="732806" y="2118260"/>
                </a:lnTo>
                <a:lnTo>
                  <a:pt x="731438" y="2067919"/>
                </a:lnTo>
                <a:lnTo>
                  <a:pt x="730147" y="2017545"/>
                </a:lnTo>
                <a:lnTo>
                  <a:pt x="728935" y="1967140"/>
                </a:lnTo>
                <a:lnTo>
                  <a:pt x="727800" y="1916702"/>
                </a:lnTo>
                <a:lnTo>
                  <a:pt x="726743" y="1866233"/>
                </a:lnTo>
                <a:lnTo>
                  <a:pt x="725764" y="1815731"/>
                </a:lnTo>
                <a:lnTo>
                  <a:pt x="724863" y="1765198"/>
                </a:lnTo>
                <a:lnTo>
                  <a:pt x="724040" y="1714634"/>
                </a:lnTo>
                <a:lnTo>
                  <a:pt x="723295" y="1664038"/>
                </a:lnTo>
                <a:lnTo>
                  <a:pt x="722628" y="1613411"/>
                </a:lnTo>
                <a:lnTo>
                  <a:pt x="722039" y="1562753"/>
                </a:lnTo>
                <a:lnTo>
                  <a:pt x="721529" y="1512064"/>
                </a:lnTo>
                <a:lnTo>
                  <a:pt x="721097" y="1461344"/>
                </a:lnTo>
                <a:lnTo>
                  <a:pt x="720744" y="1410593"/>
                </a:lnTo>
                <a:lnTo>
                  <a:pt x="720469" y="1359812"/>
                </a:lnTo>
                <a:lnTo>
                  <a:pt x="720277" y="1310246"/>
                </a:lnTo>
                <a:lnTo>
                  <a:pt x="720154" y="1258159"/>
                </a:lnTo>
                <a:lnTo>
                  <a:pt x="720115" y="1207287"/>
                </a:lnTo>
                <a:close/>
              </a:path>
              <a:path w="1212215" h="2520315">
                <a:moveTo>
                  <a:pt x="14033" y="870229"/>
                </a:moveTo>
                <a:lnTo>
                  <a:pt x="0" y="1217815"/>
                </a:lnTo>
                <a:lnTo>
                  <a:pt x="179119" y="1209894"/>
                </a:lnTo>
                <a:lnTo>
                  <a:pt x="270723" y="1207575"/>
                </a:lnTo>
                <a:lnTo>
                  <a:pt x="1138039" y="1207287"/>
                </a:lnTo>
                <a:lnTo>
                  <a:pt x="1151116" y="882688"/>
                </a:lnTo>
                <a:lnTo>
                  <a:pt x="308165" y="882688"/>
                </a:lnTo>
                <a:lnTo>
                  <a:pt x="270133" y="882342"/>
                </a:lnTo>
                <a:lnTo>
                  <a:pt x="227712" y="881306"/>
                </a:lnTo>
                <a:lnTo>
                  <a:pt x="180897" y="879578"/>
                </a:lnTo>
                <a:lnTo>
                  <a:pt x="74063" y="874040"/>
                </a:lnTo>
                <a:lnTo>
                  <a:pt x="14033" y="870229"/>
                </a:lnTo>
                <a:close/>
              </a:path>
              <a:path w="1212215" h="2520315">
                <a:moveTo>
                  <a:pt x="1138039" y="1207287"/>
                </a:moveTo>
                <a:lnTo>
                  <a:pt x="720115" y="1207287"/>
                </a:lnTo>
                <a:lnTo>
                  <a:pt x="757868" y="1207449"/>
                </a:lnTo>
                <a:lnTo>
                  <a:pt x="845730" y="1208750"/>
                </a:lnTo>
                <a:lnTo>
                  <a:pt x="1137615" y="1217815"/>
                </a:lnTo>
                <a:lnTo>
                  <a:pt x="1138039" y="1207287"/>
                </a:lnTo>
                <a:close/>
              </a:path>
              <a:path w="1212215" h="2520315">
                <a:moveTo>
                  <a:pt x="903389" y="0"/>
                </a:moveTo>
                <a:lnTo>
                  <a:pt x="858478" y="1305"/>
                </a:lnTo>
                <a:lnTo>
                  <a:pt x="815329" y="5222"/>
                </a:lnTo>
                <a:lnTo>
                  <a:pt x="773941" y="11749"/>
                </a:lnTo>
                <a:lnTo>
                  <a:pt x="734316" y="20888"/>
                </a:lnTo>
                <a:lnTo>
                  <a:pt x="696452" y="32638"/>
                </a:lnTo>
                <a:lnTo>
                  <a:pt x="660349" y="46999"/>
                </a:lnTo>
                <a:lnTo>
                  <a:pt x="626008" y="63972"/>
                </a:lnTo>
                <a:lnTo>
                  <a:pt x="562611" y="105751"/>
                </a:lnTo>
                <a:lnTo>
                  <a:pt x="533555" y="130558"/>
                </a:lnTo>
                <a:lnTo>
                  <a:pt x="506260" y="157977"/>
                </a:lnTo>
                <a:lnTo>
                  <a:pt x="480726" y="188007"/>
                </a:lnTo>
                <a:lnTo>
                  <a:pt x="456953" y="220649"/>
                </a:lnTo>
                <a:lnTo>
                  <a:pt x="434942" y="255903"/>
                </a:lnTo>
                <a:lnTo>
                  <a:pt x="414692" y="293769"/>
                </a:lnTo>
                <a:lnTo>
                  <a:pt x="396203" y="334246"/>
                </a:lnTo>
                <a:lnTo>
                  <a:pt x="379475" y="377335"/>
                </a:lnTo>
                <a:lnTo>
                  <a:pt x="364508" y="423037"/>
                </a:lnTo>
                <a:lnTo>
                  <a:pt x="351303" y="471350"/>
                </a:lnTo>
                <a:lnTo>
                  <a:pt x="339858" y="522276"/>
                </a:lnTo>
                <a:lnTo>
                  <a:pt x="330174" y="575814"/>
                </a:lnTo>
                <a:lnTo>
                  <a:pt x="322250" y="631964"/>
                </a:lnTo>
                <a:lnTo>
                  <a:pt x="316088" y="690726"/>
                </a:lnTo>
                <a:lnTo>
                  <a:pt x="311686" y="752101"/>
                </a:lnTo>
                <a:lnTo>
                  <a:pt x="309045" y="816088"/>
                </a:lnTo>
                <a:lnTo>
                  <a:pt x="308165" y="882688"/>
                </a:lnTo>
                <a:lnTo>
                  <a:pt x="720115" y="882688"/>
                </a:lnTo>
                <a:lnTo>
                  <a:pt x="720706" y="811280"/>
                </a:lnTo>
                <a:lnTo>
                  <a:pt x="722477" y="745242"/>
                </a:lnTo>
                <a:lnTo>
                  <a:pt x="725426" y="684574"/>
                </a:lnTo>
                <a:lnTo>
                  <a:pt x="729548" y="629278"/>
                </a:lnTo>
                <a:lnTo>
                  <a:pt x="734841" y="579355"/>
                </a:lnTo>
                <a:lnTo>
                  <a:pt x="741300" y="534807"/>
                </a:lnTo>
                <a:lnTo>
                  <a:pt x="748924" y="495635"/>
                </a:lnTo>
                <a:lnTo>
                  <a:pt x="767651" y="433425"/>
                </a:lnTo>
                <a:lnTo>
                  <a:pt x="789887" y="391735"/>
                </a:lnTo>
                <a:lnTo>
                  <a:pt x="818439" y="359308"/>
                </a:lnTo>
                <a:lnTo>
                  <a:pt x="853312" y="336145"/>
                </a:lnTo>
                <a:lnTo>
                  <a:pt x="894513" y="322247"/>
                </a:lnTo>
                <a:lnTo>
                  <a:pt x="942047" y="317614"/>
                </a:lnTo>
                <a:lnTo>
                  <a:pt x="1153058" y="317614"/>
                </a:lnTo>
                <a:lnTo>
                  <a:pt x="1211605" y="29794"/>
                </a:lnTo>
                <a:lnTo>
                  <a:pt x="1166790" y="20699"/>
                </a:lnTo>
                <a:lnTo>
                  <a:pt x="1119361" y="13253"/>
                </a:lnTo>
                <a:lnTo>
                  <a:pt x="1069313" y="7458"/>
                </a:lnTo>
                <a:lnTo>
                  <a:pt x="1016638" y="3316"/>
                </a:lnTo>
                <a:lnTo>
                  <a:pt x="961332" y="829"/>
                </a:lnTo>
                <a:lnTo>
                  <a:pt x="903389" y="0"/>
                </a:lnTo>
                <a:close/>
              </a:path>
              <a:path w="1212215" h="2520315">
                <a:moveTo>
                  <a:pt x="1151686" y="868540"/>
                </a:moveTo>
                <a:lnTo>
                  <a:pt x="930789" y="878328"/>
                </a:lnTo>
                <a:lnTo>
                  <a:pt x="795657" y="881991"/>
                </a:lnTo>
                <a:lnTo>
                  <a:pt x="720115" y="882688"/>
                </a:lnTo>
                <a:lnTo>
                  <a:pt x="1151116" y="882688"/>
                </a:lnTo>
                <a:lnTo>
                  <a:pt x="1151686" y="868540"/>
                </a:lnTo>
                <a:close/>
              </a:path>
              <a:path w="1212215" h="2520315">
                <a:moveTo>
                  <a:pt x="1153058" y="317614"/>
                </a:moveTo>
                <a:lnTo>
                  <a:pt x="942047" y="317614"/>
                </a:lnTo>
                <a:lnTo>
                  <a:pt x="994564" y="319146"/>
                </a:lnTo>
                <a:lnTo>
                  <a:pt x="1046386" y="323743"/>
                </a:lnTo>
                <a:lnTo>
                  <a:pt x="1097544" y="331410"/>
                </a:lnTo>
                <a:lnTo>
                  <a:pt x="1148067" y="342150"/>
                </a:lnTo>
                <a:lnTo>
                  <a:pt x="1153058" y="317614"/>
                </a:lnTo>
                <a:close/>
              </a:path>
            </a:pathLst>
          </a:custGeom>
          <a:solidFill>
            <a:srgbClr val="7DB5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964833" y="2128704"/>
            <a:ext cx="1604645" cy="1790064"/>
          </a:xfrm>
          <a:custGeom>
            <a:avLst/>
            <a:gdLst/>
            <a:ahLst/>
            <a:cxnLst/>
            <a:rect l="l" t="t" r="r" b="b"/>
            <a:pathLst>
              <a:path w="1604645" h="1790064">
                <a:moveTo>
                  <a:pt x="868235" y="0"/>
                </a:moveTo>
                <a:lnTo>
                  <a:pt x="814535" y="1220"/>
                </a:lnTo>
                <a:lnTo>
                  <a:pt x="762427" y="4881"/>
                </a:lnTo>
                <a:lnTo>
                  <a:pt x="711911" y="10983"/>
                </a:lnTo>
                <a:lnTo>
                  <a:pt x="662987" y="19525"/>
                </a:lnTo>
                <a:lnTo>
                  <a:pt x="615655" y="30509"/>
                </a:lnTo>
                <a:lnTo>
                  <a:pt x="569915" y="43933"/>
                </a:lnTo>
                <a:lnTo>
                  <a:pt x="525768" y="59797"/>
                </a:lnTo>
                <a:lnTo>
                  <a:pt x="483213" y="78102"/>
                </a:lnTo>
                <a:lnTo>
                  <a:pt x="442250" y="98848"/>
                </a:lnTo>
                <a:lnTo>
                  <a:pt x="402880" y="122034"/>
                </a:lnTo>
                <a:lnTo>
                  <a:pt x="365102" y="147661"/>
                </a:lnTo>
                <a:lnTo>
                  <a:pt x="328917" y="175728"/>
                </a:lnTo>
                <a:lnTo>
                  <a:pt x="294325" y="206236"/>
                </a:lnTo>
                <a:lnTo>
                  <a:pt x="261326" y="239185"/>
                </a:lnTo>
                <a:lnTo>
                  <a:pt x="229920" y="274574"/>
                </a:lnTo>
                <a:lnTo>
                  <a:pt x="198239" y="314329"/>
                </a:lnTo>
                <a:lnTo>
                  <a:pt x="168906" y="355095"/>
                </a:lnTo>
                <a:lnTo>
                  <a:pt x="141922" y="396870"/>
                </a:lnTo>
                <a:lnTo>
                  <a:pt x="117286" y="439655"/>
                </a:lnTo>
                <a:lnTo>
                  <a:pt x="94997" y="483450"/>
                </a:lnTo>
                <a:lnTo>
                  <a:pt x="75056" y="528254"/>
                </a:lnTo>
                <a:lnTo>
                  <a:pt x="57462" y="574068"/>
                </a:lnTo>
                <a:lnTo>
                  <a:pt x="42215" y="620892"/>
                </a:lnTo>
                <a:lnTo>
                  <a:pt x="29300" y="668792"/>
                </a:lnTo>
                <a:lnTo>
                  <a:pt x="18760" y="717568"/>
                </a:lnTo>
                <a:lnTo>
                  <a:pt x="10552" y="767420"/>
                </a:lnTo>
                <a:lnTo>
                  <a:pt x="4689" y="818282"/>
                </a:lnTo>
                <a:lnTo>
                  <a:pt x="1172" y="870154"/>
                </a:lnTo>
                <a:lnTo>
                  <a:pt x="0" y="923036"/>
                </a:lnTo>
                <a:lnTo>
                  <a:pt x="1235" y="973643"/>
                </a:lnTo>
                <a:lnTo>
                  <a:pt x="4943" y="1023195"/>
                </a:lnTo>
                <a:lnTo>
                  <a:pt x="11123" y="1071690"/>
                </a:lnTo>
                <a:lnTo>
                  <a:pt x="19774" y="1119130"/>
                </a:lnTo>
                <a:lnTo>
                  <a:pt x="30898" y="1165512"/>
                </a:lnTo>
                <a:lnTo>
                  <a:pt x="44494" y="1210839"/>
                </a:lnTo>
                <a:lnTo>
                  <a:pt x="60561" y="1255109"/>
                </a:lnTo>
                <a:lnTo>
                  <a:pt x="79101" y="1298322"/>
                </a:lnTo>
                <a:lnTo>
                  <a:pt x="100112" y="1340478"/>
                </a:lnTo>
                <a:lnTo>
                  <a:pt x="123596" y="1381578"/>
                </a:lnTo>
                <a:lnTo>
                  <a:pt x="149552" y="1421620"/>
                </a:lnTo>
                <a:lnTo>
                  <a:pt x="177980" y="1460605"/>
                </a:lnTo>
                <a:lnTo>
                  <a:pt x="208880" y="1498533"/>
                </a:lnTo>
                <a:lnTo>
                  <a:pt x="242252" y="1535404"/>
                </a:lnTo>
                <a:lnTo>
                  <a:pt x="275448" y="1568201"/>
                </a:lnTo>
                <a:lnTo>
                  <a:pt x="310535" y="1598739"/>
                </a:lnTo>
                <a:lnTo>
                  <a:pt x="347512" y="1627016"/>
                </a:lnTo>
                <a:lnTo>
                  <a:pt x="386379" y="1653034"/>
                </a:lnTo>
                <a:lnTo>
                  <a:pt x="427136" y="1676790"/>
                </a:lnTo>
                <a:lnTo>
                  <a:pt x="469783" y="1698286"/>
                </a:lnTo>
                <a:lnTo>
                  <a:pt x="514319" y="1717521"/>
                </a:lnTo>
                <a:lnTo>
                  <a:pt x="560744" y="1734494"/>
                </a:lnTo>
                <a:lnTo>
                  <a:pt x="609057" y="1749205"/>
                </a:lnTo>
                <a:lnTo>
                  <a:pt x="659259" y="1761653"/>
                </a:lnTo>
                <a:lnTo>
                  <a:pt x="711348" y="1771839"/>
                </a:lnTo>
                <a:lnTo>
                  <a:pt x="765326" y="1779762"/>
                </a:lnTo>
                <a:lnTo>
                  <a:pt x="821190" y="1785422"/>
                </a:lnTo>
                <a:lnTo>
                  <a:pt x="878942" y="1788818"/>
                </a:lnTo>
                <a:lnTo>
                  <a:pt x="938580" y="1789950"/>
                </a:lnTo>
                <a:lnTo>
                  <a:pt x="997654" y="1789339"/>
                </a:lnTo>
                <a:lnTo>
                  <a:pt x="1055115" y="1787507"/>
                </a:lnTo>
                <a:lnTo>
                  <a:pt x="1110962" y="1784454"/>
                </a:lnTo>
                <a:lnTo>
                  <a:pt x="1165194" y="1780181"/>
                </a:lnTo>
                <a:lnTo>
                  <a:pt x="1217812" y="1774688"/>
                </a:lnTo>
                <a:lnTo>
                  <a:pt x="1268815" y="1767976"/>
                </a:lnTo>
                <a:lnTo>
                  <a:pt x="1318203" y="1760045"/>
                </a:lnTo>
                <a:lnTo>
                  <a:pt x="1365974" y="1750896"/>
                </a:lnTo>
                <a:lnTo>
                  <a:pt x="1412129" y="1740530"/>
                </a:lnTo>
                <a:lnTo>
                  <a:pt x="1456667" y="1728946"/>
                </a:lnTo>
                <a:lnTo>
                  <a:pt x="1499588" y="1716146"/>
                </a:lnTo>
                <a:lnTo>
                  <a:pt x="1540891" y="1702130"/>
                </a:lnTo>
                <a:lnTo>
                  <a:pt x="1567933" y="1440764"/>
                </a:lnTo>
                <a:lnTo>
                  <a:pt x="1014260" y="1440764"/>
                </a:lnTo>
                <a:lnTo>
                  <a:pt x="956316" y="1438705"/>
                </a:lnTo>
                <a:lnTo>
                  <a:pt x="901215" y="1432531"/>
                </a:lnTo>
                <a:lnTo>
                  <a:pt x="848962" y="1422243"/>
                </a:lnTo>
                <a:lnTo>
                  <a:pt x="799561" y="1407842"/>
                </a:lnTo>
                <a:lnTo>
                  <a:pt x="753016" y="1389330"/>
                </a:lnTo>
                <a:lnTo>
                  <a:pt x="709330" y="1366708"/>
                </a:lnTo>
                <a:lnTo>
                  <a:pt x="668509" y="1339978"/>
                </a:lnTo>
                <a:lnTo>
                  <a:pt x="630555" y="1309141"/>
                </a:lnTo>
                <a:lnTo>
                  <a:pt x="595883" y="1275189"/>
                </a:lnTo>
                <a:lnTo>
                  <a:pt x="565025" y="1239150"/>
                </a:lnTo>
                <a:lnTo>
                  <a:pt x="537977" y="1201027"/>
                </a:lnTo>
                <a:lnTo>
                  <a:pt x="514734" y="1160821"/>
                </a:lnTo>
                <a:lnTo>
                  <a:pt x="495289" y="1118532"/>
                </a:lnTo>
                <a:lnTo>
                  <a:pt x="479639" y="1074162"/>
                </a:lnTo>
                <a:lnTo>
                  <a:pt x="467778" y="1027711"/>
                </a:lnTo>
                <a:lnTo>
                  <a:pt x="459701" y="979182"/>
                </a:lnTo>
                <a:lnTo>
                  <a:pt x="1593723" y="959904"/>
                </a:lnTo>
                <a:lnTo>
                  <a:pt x="1597525" y="904492"/>
                </a:lnTo>
                <a:lnTo>
                  <a:pt x="1600478" y="853452"/>
                </a:lnTo>
                <a:lnTo>
                  <a:pt x="1602583" y="806779"/>
                </a:lnTo>
                <a:lnTo>
                  <a:pt x="1603844" y="764469"/>
                </a:lnTo>
                <a:lnTo>
                  <a:pt x="1604264" y="726516"/>
                </a:lnTo>
                <a:lnTo>
                  <a:pt x="1604214" y="724611"/>
                </a:lnTo>
                <a:lnTo>
                  <a:pt x="456209" y="724611"/>
                </a:lnTo>
                <a:lnTo>
                  <a:pt x="466366" y="667107"/>
                </a:lnTo>
                <a:lnTo>
                  <a:pt x="479258" y="613859"/>
                </a:lnTo>
                <a:lnTo>
                  <a:pt x="494882" y="564867"/>
                </a:lnTo>
                <a:lnTo>
                  <a:pt x="513239" y="520133"/>
                </a:lnTo>
                <a:lnTo>
                  <a:pt x="534328" y="479657"/>
                </a:lnTo>
                <a:lnTo>
                  <a:pt x="558148" y="443439"/>
                </a:lnTo>
                <a:lnTo>
                  <a:pt x="584698" y="411480"/>
                </a:lnTo>
                <a:lnTo>
                  <a:pt x="613978" y="383780"/>
                </a:lnTo>
                <a:lnTo>
                  <a:pt x="645986" y="360340"/>
                </a:lnTo>
                <a:lnTo>
                  <a:pt x="680723" y="341161"/>
                </a:lnTo>
                <a:lnTo>
                  <a:pt x="718187" y="326243"/>
                </a:lnTo>
                <a:lnTo>
                  <a:pt x="758378" y="315586"/>
                </a:lnTo>
                <a:lnTo>
                  <a:pt x="801295" y="309192"/>
                </a:lnTo>
                <a:lnTo>
                  <a:pt x="846937" y="307060"/>
                </a:lnTo>
                <a:lnTo>
                  <a:pt x="1499832" y="307060"/>
                </a:lnTo>
                <a:lnTo>
                  <a:pt x="1482783" y="279199"/>
                </a:lnTo>
                <a:lnTo>
                  <a:pt x="1454278" y="239529"/>
                </a:lnTo>
                <a:lnTo>
                  <a:pt x="1422768" y="201866"/>
                </a:lnTo>
                <a:lnTo>
                  <a:pt x="1391232" y="169612"/>
                </a:lnTo>
                <a:lnTo>
                  <a:pt x="1357021" y="140165"/>
                </a:lnTo>
                <a:lnTo>
                  <a:pt x="1320136" y="113526"/>
                </a:lnTo>
                <a:lnTo>
                  <a:pt x="1280580" y="89693"/>
                </a:lnTo>
                <a:lnTo>
                  <a:pt x="1238356" y="68667"/>
                </a:lnTo>
                <a:lnTo>
                  <a:pt x="1193465" y="50445"/>
                </a:lnTo>
                <a:lnTo>
                  <a:pt x="1145909" y="35029"/>
                </a:lnTo>
                <a:lnTo>
                  <a:pt x="1095690" y="22417"/>
                </a:lnTo>
                <a:lnTo>
                  <a:pt x="1042811" y="12608"/>
                </a:lnTo>
                <a:lnTo>
                  <a:pt x="987275" y="5603"/>
                </a:lnTo>
                <a:lnTo>
                  <a:pt x="929082" y="1400"/>
                </a:lnTo>
                <a:lnTo>
                  <a:pt x="868235" y="0"/>
                </a:lnTo>
                <a:close/>
              </a:path>
              <a:path w="1604645" h="1790064">
                <a:moveTo>
                  <a:pt x="1576108" y="1361757"/>
                </a:moveTo>
                <a:lnTo>
                  <a:pt x="1522291" y="1375439"/>
                </a:lnTo>
                <a:lnTo>
                  <a:pt x="1469022" y="1387827"/>
                </a:lnTo>
                <a:lnTo>
                  <a:pt x="1416303" y="1398918"/>
                </a:lnTo>
                <a:lnTo>
                  <a:pt x="1364131" y="1408711"/>
                </a:lnTo>
                <a:lnTo>
                  <a:pt x="1312508" y="1417204"/>
                </a:lnTo>
                <a:lnTo>
                  <a:pt x="1261432" y="1424396"/>
                </a:lnTo>
                <a:lnTo>
                  <a:pt x="1210904" y="1430283"/>
                </a:lnTo>
                <a:lnTo>
                  <a:pt x="1160923" y="1434866"/>
                </a:lnTo>
                <a:lnTo>
                  <a:pt x="1111489" y="1438141"/>
                </a:lnTo>
                <a:lnTo>
                  <a:pt x="1062601" y="1440108"/>
                </a:lnTo>
                <a:lnTo>
                  <a:pt x="1014260" y="1440764"/>
                </a:lnTo>
                <a:lnTo>
                  <a:pt x="1567933" y="1440764"/>
                </a:lnTo>
                <a:lnTo>
                  <a:pt x="1576108" y="1361757"/>
                </a:lnTo>
                <a:close/>
              </a:path>
              <a:path w="1604645" h="1790064">
                <a:moveTo>
                  <a:pt x="1499832" y="307060"/>
                </a:moveTo>
                <a:lnTo>
                  <a:pt x="846937" y="307060"/>
                </a:lnTo>
                <a:lnTo>
                  <a:pt x="897994" y="309449"/>
                </a:lnTo>
                <a:lnTo>
                  <a:pt x="944971" y="316616"/>
                </a:lnTo>
                <a:lnTo>
                  <a:pt x="987867" y="328561"/>
                </a:lnTo>
                <a:lnTo>
                  <a:pt x="1026682" y="345284"/>
                </a:lnTo>
                <a:lnTo>
                  <a:pt x="1061414" y="366784"/>
                </a:lnTo>
                <a:lnTo>
                  <a:pt x="1092064" y="393063"/>
                </a:lnTo>
                <a:lnTo>
                  <a:pt x="1118629" y="424118"/>
                </a:lnTo>
                <a:lnTo>
                  <a:pt x="1141109" y="459952"/>
                </a:lnTo>
                <a:lnTo>
                  <a:pt x="1159504" y="500563"/>
                </a:lnTo>
                <a:lnTo>
                  <a:pt x="1173813" y="545951"/>
                </a:lnTo>
                <a:lnTo>
                  <a:pt x="1184034" y="596117"/>
                </a:lnTo>
                <a:lnTo>
                  <a:pt x="1190167" y="651060"/>
                </a:lnTo>
                <a:lnTo>
                  <a:pt x="1192212" y="710780"/>
                </a:lnTo>
                <a:lnTo>
                  <a:pt x="456209" y="724611"/>
                </a:lnTo>
                <a:lnTo>
                  <a:pt x="1604214" y="724611"/>
                </a:lnTo>
                <a:lnTo>
                  <a:pt x="1602759" y="668725"/>
                </a:lnTo>
                <a:lnTo>
                  <a:pt x="1598267" y="613073"/>
                </a:lnTo>
                <a:lnTo>
                  <a:pt x="1590771" y="559359"/>
                </a:lnTo>
                <a:lnTo>
                  <a:pt x="1580276" y="507651"/>
                </a:lnTo>
                <a:lnTo>
                  <a:pt x="1566780" y="457948"/>
                </a:lnTo>
                <a:lnTo>
                  <a:pt x="1550284" y="410251"/>
                </a:lnTo>
                <a:lnTo>
                  <a:pt x="1530786" y="364561"/>
                </a:lnTo>
                <a:lnTo>
                  <a:pt x="1508286" y="320877"/>
                </a:lnTo>
                <a:lnTo>
                  <a:pt x="1499832" y="307060"/>
                </a:lnTo>
                <a:close/>
              </a:path>
            </a:pathLst>
          </a:custGeom>
          <a:solidFill>
            <a:srgbClr val="7DB5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051790" y="1434175"/>
            <a:ext cx="494665" cy="1924685"/>
          </a:xfrm>
          <a:custGeom>
            <a:avLst/>
            <a:gdLst/>
            <a:ahLst/>
            <a:cxnLst/>
            <a:rect l="l" t="t" r="r" b="b"/>
            <a:pathLst>
              <a:path w="494664" h="1924685">
                <a:moveTo>
                  <a:pt x="276110" y="0"/>
                </a:moveTo>
                <a:lnTo>
                  <a:pt x="217537" y="4289"/>
                </a:lnTo>
                <a:lnTo>
                  <a:pt x="165915" y="17162"/>
                </a:lnTo>
                <a:lnTo>
                  <a:pt x="121252" y="38624"/>
                </a:lnTo>
                <a:lnTo>
                  <a:pt x="83553" y="68681"/>
                </a:lnTo>
                <a:lnTo>
                  <a:pt x="53534" y="104595"/>
                </a:lnTo>
                <a:lnTo>
                  <a:pt x="32045" y="143597"/>
                </a:lnTo>
                <a:lnTo>
                  <a:pt x="19123" y="185701"/>
                </a:lnTo>
                <a:lnTo>
                  <a:pt x="14808" y="230924"/>
                </a:lnTo>
                <a:lnTo>
                  <a:pt x="18446" y="272011"/>
                </a:lnTo>
                <a:lnTo>
                  <a:pt x="29378" y="309953"/>
                </a:lnTo>
                <a:lnTo>
                  <a:pt x="47630" y="344784"/>
                </a:lnTo>
                <a:lnTo>
                  <a:pt x="73228" y="376542"/>
                </a:lnTo>
                <a:lnTo>
                  <a:pt x="105125" y="403024"/>
                </a:lnTo>
                <a:lnTo>
                  <a:pt x="142706" y="421935"/>
                </a:lnTo>
                <a:lnTo>
                  <a:pt x="185931" y="433277"/>
                </a:lnTo>
                <a:lnTo>
                  <a:pt x="234759" y="437057"/>
                </a:lnTo>
                <a:lnTo>
                  <a:pt x="292656" y="432686"/>
                </a:lnTo>
                <a:lnTo>
                  <a:pt x="343803" y="419566"/>
                </a:lnTo>
                <a:lnTo>
                  <a:pt x="388209" y="397688"/>
                </a:lnTo>
                <a:lnTo>
                  <a:pt x="425881" y="367042"/>
                </a:lnTo>
                <a:lnTo>
                  <a:pt x="455898" y="330536"/>
                </a:lnTo>
                <a:lnTo>
                  <a:pt x="477346" y="291096"/>
                </a:lnTo>
                <a:lnTo>
                  <a:pt x="490220" y="248742"/>
                </a:lnTo>
                <a:lnTo>
                  <a:pt x="494512" y="203492"/>
                </a:lnTo>
                <a:lnTo>
                  <a:pt x="490975" y="163046"/>
                </a:lnTo>
                <a:lnTo>
                  <a:pt x="480353" y="125596"/>
                </a:lnTo>
                <a:lnTo>
                  <a:pt x="462628" y="91156"/>
                </a:lnTo>
                <a:lnTo>
                  <a:pt x="437781" y="59740"/>
                </a:lnTo>
                <a:lnTo>
                  <a:pt x="406348" y="33625"/>
                </a:lnTo>
                <a:lnTo>
                  <a:pt x="368909" y="14954"/>
                </a:lnTo>
                <a:lnTo>
                  <a:pt x="325489" y="3740"/>
                </a:lnTo>
                <a:lnTo>
                  <a:pt x="276110" y="0"/>
                </a:lnTo>
                <a:close/>
              </a:path>
              <a:path w="494664" h="1924685">
                <a:moveTo>
                  <a:pt x="425119" y="590994"/>
                </a:moveTo>
                <a:lnTo>
                  <a:pt x="0" y="630986"/>
                </a:lnTo>
                <a:lnTo>
                  <a:pt x="7443" y="673798"/>
                </a:lnTo>
                <a:lnTo>
                  <a:pt x="14284" y="717687"/>
                </a:lnTo>
                <a:lnTo>
                  <a:pt x="20523" y="762653"/>
                </a:lnTo>
                <a:lnTo>
                  <a:pt x="26161" y="808696"/>
                </a:lnTo>
                <a:lnTo>
                  <a:pt x="31200" y="855816"/>
                </a:lnTo>
                <a:lnTo>
                  <a:pt x="35641" y="904012"/>
                </a:lnTo>
                <a:lnTo>
                  <a:pt x="39485" y="953285"/>
                </a:lnTo>
                <a:lnTo>
                  <a:pt x="42735" y="1003634"/>
                </a:lnTo>
                <a:lnTo>
                  <a:pt x="45390" y="1055060"/>
                </a:lnTo>
                <a:lnTo>
                  <a:pt x="47453" y="1107562"/>
                </a:lnTo>
                <a:lnTo>
                  <a:pt x="48925" y="1161140"/>
                </a:lnTo>
                <a:lnTo>
                  <a:pt x="49807" y="1215794"/>
                </a:lnTo>
                <a:lnTo>
                  <a:pt x="50101" y="1271523"/>
                </a:lnTo>
                <a:lnTo>
                  <a:pt x="49982" y="1327692"/>
                </a:lnTo>
                <a:lnTo>
                  <a:pt x="49624" y="1382871"/>
                </a:lnTo>
                <a:lnTo>
                  <a:pt x="49026" y="1437059"/>
                </a:lnTo>
                <a:lnTo>
                  <a:pt x="48186" y="1490258"/>
                </a:lnTo>
                <a:lnTo>
                  <a:pt x="47103" y="1542465"/>
                </a:lnTo>
                <a:lnTo>
                  <a:pt x="45775" y="1593682"/>
                </a:lnTo>
                <a:lnTo>
                  <a:pt x="44202" y="1643908"/>
                </a:lnTo>
                <a:lnTo>
                  <a:pt x="42382" y="1693143"/>
                </a:lnTo>
                <a:lnTo>
                  <a:pt x="40313" y="1741387"/>
                </a:lnTo>
                <a:lnTo>
                  <a:pt x="37995" y="1788639"/>
                </a:lnTo>
                <a:lnTo>
                  <a:pt x="35425" y="1834899"/>
                </a:lnTo>
                <a:lnTo>
                  <a:pt x="32603" y="1880167"/>
                </a:lnTo>
                <a:lnTo>
                  <a:pt x="29527" y="1924443"/>
                </a:lnTo>
                <a:lnTo>
                  <a:pt x="426669" y="1924443"/>
                </a:lnTo>
                <a:lnTo>
                  <a:pt x="423620" y="1878019"/>
                </a:lnTo>
                <a:lnTo>
                  <a:pt x="420812" y="1830961"/>
                </a:lnTo>
                <a:lnTo>
                  <a:pt x="418245" y="1783269"/>
                </a:lnTo>
                <a:lnTo>
                  <a:pt x="415918" y="1734943"/>
                </a:lnTo>
                <a:lnTo>
                  <a:pt x="413834" y="1685983"/>
                </a:lnTo>
                <a:lnTo>
                  <a:pt x="411993" y="1636390"/>
                </a:lnTo>
                <a:lnTo>
                  <a:pt x="410395" y="1586164"/>
                </a:lnTo>
                <a:lnTo>
                  <a:pt x="409041" y="1535305"/>
                </a:lnTo>
                <a:lnTo>
                  <a:pt x="407932" y="1483814"/>
                </a:lnTo>
                <a:lnTo>
                  <a:pt x="407068" y="1431689"/>
                </a:lnTo>
                <a:lnTo>
                  <a:pt x="406450" y="1378933"/>
                </a:lnTo>
                <a:lnTo>
                  <a:pt x="406079" y="1325544"/>
                </a:lnTo>
                <a:lnTo>
                  <a:pt x="406068" y="1208736"/>
                </a:lnTo>
                <a:lnTo>
                  <a:pt x="406407" y="1147688"/>
                </a:lnTo>
                <a:lnTo>
                  <a:pt x="406972" y="1088378"/>
                </a:lnTo>
                <a:lnTo>
                  <a:pt x="407764" y="1030807"/>
                </a:lnTo>
                <a:lnTo>
                  <a:pt x="408783" y="974976"/>
                </a:lnTo>
                <a:lnTo>
                  <a:pt x="410029" y="920885"/>
                </a:lnTo>
                <a:lnTo>
                  <a:pt x="411501" y="868534"/>
                </a:lnTo>
                <a:lnTo>
                  <a:pt x="413201" y="817924"/>
                </a:lnTo>
                <a:lnTo>
                  <a:pt x="415129" y="769055"/>
                </a:lnTo>
                <a:lnTo>
                  <a:pt x="417284" y="721927"/>
                </a:lnTo>
                <a:lnTo>
                  <a:pt x="419668" y="676540"/>
                </a:lnTo>
                <a:lnTo>
                  <a:pt x="422279" y="632896"/>
                </a:lnTo>
                <a:lnTo>
                  <a:pt x="425119" y="590994"/>
                </a:lnTo>
                <a:close/>
              </a:path>
            </a:pathLst>
          </a:custGeom>
          <a:solidFill>
            <a:srgbClr val="7DB5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758869" y="2030599"/>
            <a:ext cx="2268220" cy="1449070"/>
          </a:xfrm>
          <a:custGeom>
            <a:avLst/>
            <a:gdLst/>
            <a:ahLst/>
            <a:cxnLst/>
            <a:rect l="l" t="t" r="r" b="b"/>
            <a:pathLst>
              <a:path w="2268220" h="1449070">
                <a:moveTo>
                  <a:pt x="0" y="0"/>
                </a:moveTo>
                <a:lnTo>
                  <a:pt x="3599" y="56105"/>
                </a:lnTo>
                <a:lnTo>
                  <a:pt x="6964" y="104708"/>
                </a:lnTo>
                <a:lnTo>
                  <a:pt x="10092" y="147171"/>
                </a:lnTo>
                <a:lnTo>
                  <a:pt x="15629" y="219122"/>
                </a:lnTo>
                <a:lnTo>
                  <a:pt x="18035" y="251332"/>
                </a:lnTo>
                <a:lnTo>
                  <a:pt x="22111" y="315027"/>
                </a:lnTo>
                <a:lnTo>
                  <a:pt x="25192" y="386832"/>
                </a:lnTo>
                <a:lnTo>
                  <a:pt x="26354" y="429179"/>
                </a:lnTo>
                <a:lnTo>
                  <a:pt x="27261" y="477637"/>
                </a:lnTo>
                <a:lnTo>
                  <a:pt x="27912" y="533567"/>
                </a:lnTo>
                <a:lnTo>
                  <a:pt x="28304" y="598331"/>
                </a:lnTo>
                <a:lnTo>
                  <a:pt x="28435" y="673290"/>
                </a:lnTo>
                <a:lnTo>
                  <a:pt x="28304" y="747873"/>
                </a:lnTo>
                <a:lnTo>
                  <a:pt x="27912" y="813292"/>
                </a:lnTo>
                <a:lnTo>
                  <a:pt x="27261" y="870907"/>
                </a:lnTo>
                <a:lnTo>
                  <a:pt x="26354" y="922079"/>
                </a:lnTo>
                <a:lnTo>
                  <a:pt x="25192" y="968168"/>
                </a:lnTo>
                <a:lnTo>
                  <a:pt x="23777" y="1010535"/>
                </a:lnTo>
                <a:lnTo>
                  <a:pt x="22111" y="1050540"/>
                </a:lnTo>
                <a:lnTo>
                  <a:pt x="20197" y="1089544"/>
                </a:lnTo>
                <a:lnTo>
                  <a:pt x="18035" y="1128907"/>
                </a:lnTo>
                <a:lnTo>
                  <a:pt x="15629" y="1169990"/>
                </a:lnTo>
                <a:lnTo>
                  <a:pt x="10092" y="1262756"/>
                </a:lnTo>
                <a:lnTo>
                  <a:pt x="6964" y="1317161"/>
                </a:lnTo>
                <a:lnTo>
                  <a:pt x="3599" y="1378727"/>
                </a:lnTo>
                <a:lnTo>
                  <a:pt x="0" y="1448816"/>
                </a:lnTo>
                <a:lnTo>
                  <a:pt x="646226" y="1434249"/>
                </a:lnTo>
                <a:lnTo>
                  <a:pt x="2266815" y="1434249"/>
                </a:lnTo>
                <a:lnTo>
                  <a:pt x="2263814" y="1385502"/>
                </a:lnTo>
                <a:lnTo>
                  <a:pt x="2260181" y="1329738"/>
                </a:lnTo>
                <a:lnTo>
                  <a:pt x="2256811" y="1280164"/>
                </a:lnTo>
                <a:lnTo>
                  <a:pt x="2253706" y="1235420"/>
                </a:lnTo>
                <a:lnTo>
                  <a:pt x="2250867" y="1194148"/>
                </a:lnTo>
                <a:lnTo>
                  <a:pt x="2248295" y="1154988"/>
                </a:lnTo>
                <a:lnTo>
                  <a:pt x="2245989" y="1116580"/>
                </a:lnTo>
                <a:lnTo>
                  <a:pt x="2243952" y="1077565"/>
                </a:lnTo>
                <a:lnTo>
                  <a:pt x="2242184" y="1036585"/>
                </a:lnTo>
                <a:lnTo>
                  <a:pt x="2240686" y="992279"/>
                </a:lnTo>
                <a:lnTo>
                  <a:pt x="2239458" y="943288"/>
                </a:lnTo>
                <a:lnTo>
                  <a:pt x="2238502" y="888253"/>
                </a:lnTo>
                <a:lnTo>
                  <a:pt x="2237818" y="825815"/>
                </a:lnTo>
                <a:lnTo>
                  <a:pt x="2237407" y="754613"/>
                </a:lnTo>
                <a:lnTo>
                  <a:pt x="2237270" y="673290"/>
                </a:lnTo>
                <a:lnTo>
                  <a:pt x="2237407" y="595824"/>
                </a:lnTo>
                <a:lnTo>
                  <a:pt x="2237818" y="528903"/>
                </a:lnTo>
                <a:lnTo>
                  <a:pt x="2238502" y="471169"/>
                </a:lnTo>
                <a:lnTo>
                  <a:pt x="2239458" y="421261"/>
                </a:lnTo>
                <a:lnTo>
                  <a:pt x="2240686" y="377821"/>
                </a:lnTo>
                <a:lnTo>
                  <a:pt x="2242184" y="339488"/>
                </a:lnTo>
                <a:lnTo>
                  <a:pt x="2245989" y="272706"/>
                </a:lnTo>
                <a:lnTo>
                  <a:pt x="2250867" y="210040"/>
                </a:lnTo>
                <a:lnTo>
                  <a:pt x="2256811" y="140612"/>
                </a:lnTo>
                <a:lnTo>
                  <a:pt x="2260181" y="99964"/>
                </a:lnTo>
                <a:lnTo>
                  <a:pt x="2263814" y="53546"/>
                </a:lnTo>
                <a:lnTo>
                  <a:pt x="2265611" y="28867"/>
                </a:lnTo>
                <a:lnTo>
                  <a:pt x="480352" y="28867"/>
                </a:lnTo>
                <a:lnTo>
                  <a:pt x="0" y="0"/>
                </a:lnTo>
                <a:close/>
              </a:path>
              <a:path w="2268220" h="1449070">
                <a:moveTo>
                  <a:pt x="2266815" y="1434249"/>
                </a:moveTo>
                <a:lnTo>
                  <a:pt x="1714601" y="1434249"/>
                </a:lnTo>
                <a:lnTo>
                  <a:pt x="2267712" y="1448816"/>
                </a:lnTo>
                <a:lnTo>
                  <a:pt x="2266815" y="1434249"/>
                </a:lnTo>
                <a:close/>
              </a:path>
              <a:path w="2268220" h="1449070">
                <a:moveTo>
                  <a:pt x="2267712" y="0"/>
                </a:moveTo>
                <a:lnTo>
                  <a:pt x="1567586" y="28867"/>
                </a:lnTo>
                <a:lnTo>
                  <a:pt x="2265611" y="28867"/>
                </a:lnTo>
                <a:lnTo>
                  <a:pt x="226771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478246" y="5488343"/>
            <a:ext cx="1297940" cy="453390"/>
          </a:xfrm>
          <a:custGeom>
            <a:avLst/>
            <a:gdLst/>
            <a:ahLst/>
            <a:cxnLst/>
            <a:rect l="l" t="t" r="r" b="b"/>
            <a:pathLst>
              <a:path w="1297940" h="453389">
                <a:moveTo>
                  <a:pt x="0" y="453390"/>
                </a:moveTo>
                <a:lnTo>
                  <a:pt x="1297736" y="453390"/>
                </a:lnTo>
                <a:lnTo>
                  <a:pt x="1297736" y="0"/>
                </a:lnTo>
                <a:lnTo>
                  <a:pt x="0" y="0"/>
                </a:lnTo>
                <a:lnTo>
                  <a:pt x="0" y="453390"/>
                </a:lnTo>
                <a:close/>
              </a:path>
            </a:pathLst>
          </a:custGeom>
          <a:solidFill>
            <a:srgbClr val="6F2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78246" y="4091343"/>
            <a:ext cx="572135" cy="1397000"/>
          </a:xfrm>
          <a:custGeom>
            <a:avLst/>
            <a:gdLst/>
            <a:ahLst/>
            <a:cxnLst/>
            <a:rect l="l" t="t" r="r" b="b"/>
            <a:pathLst>
              <a:path w="572135" h="1397000">
                <a:moveTo>
                  <a:pt x="0" y="1397000"/>
                </a:moveTo>
                <a:lnTo>
                  <a:pt x="571982" y="1397000"/>
                </a:lnTo>
                <a:lnTo>
                  <a:pt x="571982" y="0"/>
                </a:lnTo>
                <a:lnTo>
                  <a:pt x="0" y="0"/>
                </a:lnTo>
                <a:lnTo>
                  <a:pt x="0" y="1397000"/>
                </a:lnTo>
                <a:close/>
              </a:path>
            </a:pathLst>
          </a:custGeom>
          <a:solidFill>
            <a:srgbClr val="6F2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902446" y="4091635"/>
            <a:ext cx="1670050" cy="1850389"/>
          </a:xfrm>
          <a:custGeom>
            <a:avLst/>
            <a:gdLst/>
            <a:ahLst/>
            <a:cxnLst/>
            <a:rect l="l" t="t" r="r" b="b"/>
            <a:pathLst>
              <a:path w="1670050" h="1850389">
                <a:moveTo>
                  <a:pt x="534225" y="0"/>
                </a:moveTo>
                <a:lnTo>
                  <a:pt x="0" y="0"/>
                </a:lnTo>
                <a:lnTo>
                  <a:pt x="0" y="1850097"/>
                </a:lnTo>
                <a:lnTo>
                  <a:pt x="534225" y="1850097"/>
                </a:lnTo>
                <a:lnTo>
                  <a:pt x="534225" y="1421282"/>
                </a:lnTo>
                <a:lnTo>
                  <a:pt x="728472" y="1151597"/>
                </a:lnTo>
                <a:lnTo>
                  <a:pt x="1324682" y="1151597"/>
                </a:lnTo>
                <a:lnTo>
                  <a:pt x="1132652" y="763219"/>
                </a:lnTo>
                <a:lnTo>
                  <a:pt x="534225" y="763219"/>
                </a:lnTo>
                <a:lnTo>
                  <a:pt x="534225" y="0"/>
                </a:lnTo>
                <a:close/>
              </a:path>
              <a:path w="1670050" h="1850389">
                <a:moveTo>
                  <a:pt x="1324682" y="1151597"/>
                </a:moveTo>
                <a:lnTo>
                  <a:pt x="728472" y="1151597"/>
                </a:lnTo>
                <a:lnTo>
                  <a:pt x="1046835" y="1850097"/>
                </a:lnTo>
                <a:lnTo>
                  <a:pt x="1670050" y="1850097"/>
                </a:lnTo>
                <a:lnTo>
                  <a:pt x="1324682" y="1151597"/>
                </a:lnTo>
                <a:close/>
              </a:path>
              <a:path w="1670050" h="1850389">
                <a:moveTo>
                  <a:pt x="1556727" y="0"/>
                </a:moveTo>
                <a:lnTo>
                  <a:pt x="1046835" y="0"/>
                </a:lnTo>
                <a:lnTo>
                  <a:pt x="534225" y="763219"/>
                </a:lnTo>
                <a:lnTo>
                  <a:pt x="1132652" y="763219"/>
                </a:lnTo>
                <a:lnTo>
                  <a:pt x="1089990" y="676935"/>
                </a:lnTo>
                <a:lnTo>
                  <a:pt x="1556727" y="0"/>
                </a:lnTo>
                <a:close/>
              </a:path>
            </a:pathLst>
          </a:custGeom>
          <a:solidFill>
            <a:srgbClr val="6F2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6956" y="4100238"/>
            <a:ext cx="1753704" cy="1841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485900" y="4091641"/>
            <a:ext cx="2463800" cy="1850389"/>
          </a:xfrm>
          <a:custGeom>
            <a:avLst/>
            <a:gdLst/>
            <a:ahLst/>
            <a:cxnLst/>
            <a:rect l="l" t="t" r="r" b="b"/>
            <a:pathLst>
              <a:path w="2463800" h="1850389">
                <a:moveTo>
                  <a:pt x="434378" y="0"/>
                </a:moveTo>
                <a:lnTo>
                  <a:pt x="0" y="0"/>
                </a:lnTo>
                <a:lnTo>
                  <a:pt x="491020" y="1850085"/>
                </a:lnTo>
                <a:lnTo>
                  <a:pt x="968590" y="1850085"/>
                </a:lnTo>
                <a:lnTo>
                  <a:pt x="1169364" y="1067968"/>
                </a:lnTo>
                <a:lnTo>
                  <a:pt x="690689" y="1067968"/>
                </a:lnTo>
                <a:lnTo>
                  <a:pt x="434378" y="0"/>
                </a:lnTo>
                <a:close/>
              </a:path>
              <a:path w="2463800" h="1850389">
                <a:moveTo>
                  <a:pt x="1706639" y="830643"/>
                </a:moveTo>
                <a:lnTo>
                  <a:pt x="1232992" y="830643"/>
                </a:lnTo>
                <a:lnTo>
                  <a:pt x="1494701" y="1850085"/>
                </a:lnTo>
                <a:lnTo>
                  <a:pt x="1972246" y="1850085"/>
                </a:lnTo>
                <a:lnTo>
                  <a:pt x="2179823" y="1067968"/>
                </a:lnTo>
                <a:lnTo>
                  <a:pt x="1767192" y="1067968"/>
                </a:lnTo>
                <a:lnTo>
                  <a:pt x="1706639" y="830643"/>
                </a:lnTo>
                <a:close/>
              </a:path>
              <a:path w="2463800" h="1850389">
                <a:moveTo>
                  <a:pt x="1494701" y="0"/>
                </a:moveTo>
                <a:lnTo>
                  <a:pt x="968590" y="0"/>
                </a:lnTo>
                <a:lnTo>
                  <a:pt x="696087" y="1067968"/>
                </a:lnTo>
                <a:lnTo>
                  <a:pt x="1169364" y="1067968"/>
                </a:lnTo>
                <a:lnTo>
                  <a:pt x="1230287" y="830643"/>
                </a:lnTo>
                <a:lnTo>
                  <a:pt x="1706639" y="830643"/>
                </a:lnTo>
                <a:lnTo>
                  <a:pt x="1494701" y="0"/>
                </a:lnTo>
                <a:close/>
              </a:path>
              <a:path w="2463800" h="1850389">
                <a:moveTo>
                  <a:pt x="2463266" y="0"/>
                </a:moveTo>
                <a:lnTo>
                  <a:pt x="2028901" y="0"/>
                </a:lnTo>
                <a:lnTo>
                  <a:pt x="1772589" y="1067968"/>
                </a:lnTo>
                <a:lnTo>
                  <a:pt x="2179823" y="1067968"/>
                </a:lnTo>
                <a:lnTo>
                  <a:pt x="2463266" y="0"/>
                </a:lnTo>
                <a:close/>
              </a:path>
            </a:pathLst>
          </a:custGeom>
          <a:solidFill>
            <a:srgbClr val="6F2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7014" y="407807"/>
            <a:ext cx="894437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3575304"/>
            <a:ext cx="9052560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14456664"/>
            <a:ext cx="3218688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14456664"/>
            <a:ext cx="2313432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14456664"/>
            <a:ext cx="2313432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3664" y="1933547"/>
            <a:ext cx="2397760" cy="1474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0" b="1" spc="185" dirty="0">
                <a:solidFill>
                  <a:srgbClr val="FFFFFF"/>
                </a:solidFill>
                <a:latin typeface="Candara"/>
                <a:cs typeface="Candara"/>
              </a:rPr>
              <a:t>2018</a:t>
            </a:r>
            <a:endParaRPr sz="9500">
              <a:latin typeface="Candara"/>
              <a:cs typeface="Candar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67887" y="2526336"/>
            <a:ext cx="481330" cy="627380"/>
          </a:xfrm>
          <a:custGeom>
            <a:avLst/>
            <a:gdLst/>
            <a:ahLst/>
            <a:cxnLst/>
            <a:rect l="l" t="t" r="r" b="b"/>
            <a:pathLst>
              <a:path w="481330" h="627380">
                <a:moveTo>
                  <a:pt x="162432" y="509943"/>
                </a:moveTo>
                <a:lnTo>
                  <a:pt x="162432" y="502272"/>
                </a:lnTo>
                <a:lnTo>
                  <a:pt x="209793" y="479245"/>
                </a:lnTo>
                <a:lnTo>
                  <a:pt x="255882" y="451427"/>
                </a:lnTo>
                <a:lnTo>
                  <a:pt x="300700" y="418819"/>
                </a:lnTo>
                <a:lnTo>
                  <a:pt x="344246" y="381419"/>
                </a:lnTo>
                <a:lnTo>
                  <a:pt x="381798" y="339680"/>
                </a:lnTo>
                <a:lnTo>
                  <a:pt x="408619" y="294033"/>
                </a:lnTo>
                <a:lnTo>
                  <a:pt x="424709" y="244476"/>
                </a:lnTo>
                <a:lnTo>
                  <a:pt x="430072" y="191008"/>
                </a:lnTo>
                <a:lnTo>
                  <a:pt x="425958" y="149114"/>
                </a:lnTo>
                <a:lnTo>
                  <a:pt x="413615" y="111864"/>
                </a:lnTo>
                <a:lnTo>
                  <a:pt x="393044" y="79258"/>
                </a:lnTo>
                <a:lnTo>
                  <a:pt x="364248" y="51295"/>
                </a:lnTo>
                <a:lnTo>
                  <a:pt x="327595" y="28851"/>
                </a:lnTo>
                <a:lnTo>
                  <a:pt x="283489" y="12822"/>
                </a:lnTo>
                <a:lnTo>
                  <a:pt x="231925" y="3205"/>
                </a:lnTo>
                <a:lnTo>
                  <a:pt x="172897" y="0"/>
                </a:lnTo>
                <a:lnTo>
                  <a:pt x="126480" y="811"/>
                </a:lnTo>
                <a:lnTo>
                  <a:pt x="85677" y="3246"/>
                </a:lnTo>
                <a:lnTo>
                  <a:pt x="50489" y="7302"/>
                </a:lnTo>
                <a:lnTo>
                  <a:pt x="20916" y="12979"/>
                </a:lnTo>
                <a:lnTo>
                  <a:pt x="9232" y="122618"/>
                </a:lnTo>
                <a:lnTo>
                  <a:pt x="34109" y="119010"/>
                </a:lnTo>
                <a:lnTo>
                  <a:pt x="58296" y="116435"/>
                </a:lnTo>
                <a:lnTo>
                  <a:pt x="81791" y="114890"/>
                </a:lnTo>
                <a:lnTo>
                  <a:pt x="104597" y="114376"/>
                </a:lnTo>
                <a:lnTo>
                  <a:pt x="165069" y="119021"/>
                </a:lnTo>
                <a:lnTo>
                  <a:pt x="212101" y="132956"/>
                </a:lnTo>
                <a:lnTo>
                  <a:pt x="245694" y="156182"/>
                </a:lnTo>
                <a:lnTo>
                  <a:pt x="265849" y="188698"/>
                </a:lnTo>
                <a:lnTo>
                  <a:pt x="272567" y="230505"/>
                </a:lnTo>
                <a:lnTo>
                  <a:pt x="268510" y="265418"/>
                </a:lnTo>
                <a:lnTo>
                  <a:pt x="236054" y="335133"/>
                </a:lnTo>
                <a:lnTo>
                  <a:pt x="207656" y="369933"/>
                </a:lnTo>
                <a:lnTo>
                  <a:pt x="171144" y="404696"/>
                </a:lnTo>
                <a:lnTo>
                  <a:pt x="126518" y="439422"/>
                </a:lnTo>
                <a:lnTo>
                  <a:pt x="73780" y="474110"/>
                </a:lnTo>
                <a:lnTo>
                  <a:pt x="12928" y="508762"/>
                </a:lnTo>
                <a:lnTo>
                  <a:pt x="0" y="627253"/>
                </a:lnTo>
                <a:lnTo>
                  <a:pt x="468223" y="627253"/>
                </a:lnTo>
                <a:lnTo>
                  <a:pt x="481139" y="501103"/>
                </a:lnTo>
                <a:lnTo>
                  <a:pt x="421528" y="503804"/>
                </a:lnTo>
                <a:lnTo>
                  <a:pt x="364515" y="506014"/>
                </a:lnTo>
                <a:lnTo>
                  <a:pt x="310099" y="507733"/>
                </a:lnTo>
                <a:lnTo>
                  <a:pt x="258279" y="508960"/>
                </a:lnTo>
                <a:lnTo>
                  <a:pt x="209057" y="509697"/>
                </a:lnTo>
                <a:lnTo>
                  <a:pt x="162432" y="509943"/>
                </a:lnTo>
                <a:close/>
              </a:path>
            </a:pathLst>
          </a:custGeom>
          <a:ln w="524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65932" y="2518679"/>
            <a:ext cx="562610" cy="658495"/>
          </a:xfrm>
          <a:custGeom>
            <a:avLst/>
            <a:gdLst/>
            <a:ahLst/>
            <a:cxnLst/>
            <a:rect l="l" t="t" r="r" b="b"/>
            <a:pathLst>
              <a:path w="562610" h="658494">
                <a:moveTo>
                  <a:pt x="493445" y="83413"/>
                </a:moveTo>
                <a:lnTo>
                  <a:pt x="463244" y="53387"/>
                </a:lnTo>
                <a:lnTo>
                  <a:pt x="427778" y="30032"/>
                </a:lnTo>
                <a:lnTo>
                  <a:pt x="387048" y="13348"/>
                </a:lnTo>
                <a:lnTo>
                  <a:pt x="341051" y="3337"/>
                </a:lnTo>
                <a:lnTo>
                  <a:pt x="289788" y="0"/>
                </a:lnTo>
                <a:lnTo>
                  <a:pt x="236296" y="3749"/>
                </a:lnTo>
                <a:lnTo>
                  <a:pt x="188046" y="14996"/>
                </a:lnTo>
                <a:lnTo>
                  <a:pt x="145039" y="33741"/>
                </a:lnTo>
                <a:lnTo>
                  <a:pt x="107274" y="59984"/>
                </a:lnTo>
                <a:lnTo>
                  <a:pt x="74752" y="93726"/>
                </a:lnTo>
                <a:lnTo>
                  <a:pt x="47841" y="134052"/>
                </a:lnTo>
                <a:lnTo>
                  <a:pt x="26910" y="180037"/>
                </a:lnTo>
                <a:lnTo>
                  <a:pt x="11960" y="231679"/>
                </a:lnTo>
                <a:lnTo>
                  <a:pt x="2990" y="288981"/>
                </a:lnTo>
                <a:lnTo>
                  <a:pt x="0" y="351942"/>
                </a:lnTo>
                <a:lnTo>
                  <a:pt x="2767" y="412395"/>
                </a:lnTo>
                <a:lnTo>
                  <a:pt x="11071" y="465936"/>
                </a:lnTo>
                <a:lnTo>
                  <a:pt x="24913" y="512566"/>
                </a:lnTo>
                <a:lnTo>
                  <a:pt x="44294" y="552288"/>
                </a:lnTo>
                <a:lnTo>
                  <a:pt x="69214" y="585101"/>
                </a:lnTo>
                <a:lnTo>
                  <a:pt x="99569" y="611520"/>
                </a:lnTo>
                <a:lnTo>
                  <a:pt x="135267" y="632069"/>
                </a:lnTo>
                <a:lnTo>
                  <a:pt x="176306" y="646749"/>
                </a:lnTo>
                <a:lnTo>
                  <a:pt x="222687" y="655558"/>
                </a:lnTo>
                <a:lnTo>
                  <a:pt x="274408" y="658495"/>
                </a:lnTo>
                <a:lnTo>
                  <a:pt x="327863" y="655158"/>
                </a:lnTo>
                <a:lnTo>
                  <a:pt x="376000" y="645150"/>
                </a:lnTo>
                <a:lnTo>
                  <a:pt x="418821" y="628467"/>
                </a:lnTo>
                <a:lnTo>
                  <a:pt x="456326" y="605111"/>
                </a:lnTo>
                <a:lnTo>
                  <a:pt x="488518" y="575081"/>
                </a:lnTo>
                <a:lnTo>
                  <a:pt x="515099" y="538305"/>
                </a:lnTo>
                <a:lnTo>
                  <a:pt x="535774" y="494715"/>
                </a:lnTo>
                <a:lnTo>
                  <a:pt x="550541" y="444311"/>
                </a:lnTo>
                <a:lnTo>
                  <a:pt x="559402" y="387093"/>
                </a:lnTo>
                <a:lnTo>
                  <a:pt x="562355" y="323062"/>
                </a:lnTo>
                <a:lnTo>
                  <a:pt x="559599" y="263483"/>
                </a:lnTo>
                <a:lnTo>
                  <a:pt x="551329" y="209728"/>
                </a:lnTo>
                <a:lnTo>
                  <a:pt x="537546" y="161799"/>
                </a:lnTo>
                <a:lnTo>
                  <a:pt x="518251" y="119693"/>
                </a:lnTo>
                <a:lnTo>
                  <a:pt x="493445" y="83413"/>
                </a:lnTo>
                <a:close/>
              </a:path>
            </a:pathLst>
          </a:custGeom>
          <a:ln w="524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19742" y="2631861"/>
            <a:ext cx="257175" cy="431800"/>
          </a:xfrm>
          <a:custGeom>
            <a:avLst/>
            <a:gdLst/>
            <a:ahLst/>
            <a:cxnLst/>
            <a:rect l="l" t="t" r="r" b="b"/>
            <a:pathLst>
              <a:path w="257175" h="431800">
                <a:moveTo>
                  <a:pt x="134137" y="431533"/>
                </a:moveTo>
                <a:lnTo>
                  <a:pt x="73144" y="417317"/>
                </a:lnTo>
                <a:lnTo>
                  <a:pt x="31686" y="374649"/>
                </a:lnTo>
                <a:lnTo>
                  <a:pt x="7918" y="302353"/>
                </a:lnTo>
                <a:lnTo>
                  <a:pt x="1979" y="254658"/>
                </a:lnTo>
                <a:lnTo>
                  <a:pt x="0" y="199262"/>
                </a:lnTo>
                <a:lnTo>
                  <a:pt x="3384" y="138377"/>
                </a:lnTo>
                <a:lnTo>
                  <a:pt x="13537" y="88561"/>
                </a:lnTo>
                <a:lnTo>
                  <a:pt x="30459" y="49815"/>
                </a:lnTo>
                <a:lnTo>
                  <a:pt x="84606" y="5535"/>
                </a:lnTo>
                <a:lnTo>
                  <a:pt x="121831" y="0"/>
                </a:lnTo>
                <a:lnTo>
                  <a:pt x="155282" y="4348"/>
                </a:lnTo>
                <a:lnTo>
                  <a:pt x="206968" y="39133"/>
                </a:lnTo>
                <a:lnTo>
                  <a:pt x="238922" y="106749"/>
                </a:lnTo>
                <a:lnTo>
                  <a:pt x="248724" y="148715"/>
                </a:lnTo>
                <a:lnTo>
                  <a:pt x="254605" y="195470"/>
                </a:lnTo>
                <a:lnTo>
                  <a:pt x="256565" y="247014"/>
                </a:lnTo>
                <a:lnTo>
                  <a:pt x="251668" y="313441"/>
                </a:lnTo>
                <a:lnTo>
                  <a:pt x="236978" y="365106"/>
                </a:lnTo>
                <a:lnTo>
                  <a:pt x="212493" y="402010"/>
                </a:lnTo>
                <a:lnTo>
                  <a:pt x="178213" y="424152"/>
                </a:lnTo>
                <a:lnTo>
                  <a:pt x="134137" y="431533"/>
                </a:lnTo>
                <a:close/>
              </a:path>
            </a:pathLst>
          </a:custGeom>
          <a:ln w="524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14426" y="2531057"/>
            <a:ext cx="292735" cy="622935"/>
          </a:xfrm>
          <a:custGeom>
            <a:avLst/>
            <a:gdLst/>
            <a:ahLst/>
            <a:cxnLst/>
            <a:rect l="l" t="t" r="r" b="b"/>
            <a:pathLst>
              <a:path w="292735" h="622935">
                <a:moveTo>
                  <a:pt x="285483" y="377291"/>
                </a:moveTo>
                <a:lnTo>
                  <a:pt x="285621" y="336673"/>
                </a:lnTo>
                <a:lnTo>
                  <a:pt x="286034" y="291629"/>
                </a:lnTo>
                <a:lnTo>
                  <a:pt x="286723" y="242159"/>
                </a:lnTo>
                <a:lnTo>
                  <a:pt x="287690" y="188261"/>
                </a:lnTo>
                <a:lnTo>
                  <a:pt x="288933" y="129935"/>
                </a:lnTo>
                <a:lnTo>
                  <a:pt x="290453" y="67182"/>
                </a:lnTo>
                <a:lnTo>
                  <a:pt x="292252" y="0"/>
                </a:lnTo>
                <a:lnTo>
                  <a:pt x="215963" y="0"/>
                </a:lnTo>
                <a:lnTo>
                  <a:pt x="0" y="159169"/>
                </a:lnTo>
                <a:lnTo>
                  <a:pt x="31991" y="215760"/>
                </a:lnTo>
                <a:lnTo>
                  <a:pt x="130441" y="174497"/>
                </a:lnTo>
                <a:lnTo>
                  <a:pt x="132319" y="227628"/>
                </a:lnTo>
                <a:lnTo>
                  <a:pt x="133665" y="279138"/>
                </a:lnTo>
                <a:lnTo>
                  <a:pt x="134476" y="329026"/>
                </a:lnTo>
                <a:lnTo>
                  <a:pt x="134746" y="377291"/>
                </a:lnTo>
                <a:lnTo>
                  <a:pt x="134475" y="416911"/>
                </a:lnTo>
                <a:lnTo>
                  <a:pt x="133662" y="461245"/>
                </a:lnTo>
                <a:lnTo>
                  <a:pt x="132308" y="510295"/>
                </a:lnTo>
                <a:lnTo>
                  <a:pt x="130413" y="564060"/>
                </a:lnTo>
                <a:lnTo>
                  <a:pt x="127977" y="622541"/>
                </a:lnTo>
                <a:lnTo>
                  <a:pt x="292252" y="622541"/>
                </a:lnTo>
                <a:lnTo>
                  <a:pt x="289812" y="563115"/>
                </a:lnTo>
                <a:lnTo>
                  <a:pt x="287916" y="508878"/>
                </a:lnTo>
                <a:lnTo>
                  <a:pt x="286563" y="459828"/>
                </a:lnTo>
                <a:lnTo>
                  <a:pt x="285753" y="415966"/>
                </a:lnTo>
                <a:lnTo>
                  <a:pt x="285483" y="377291"/>
                </a:lnTo>
                <a:close/>
              </a:path>
            </a:pathLst>
          </a:custGeom>
          <a:ln w="524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60494" y="2347714"/>
            <a:ext cx="565150" cy="820419"/>
          </a:xfrm>
          <a:custGeom>
            <a:avLst/>
            <a:gdLst/>
            <a:ahLst/>
            <a:cxnLst/>
            <a:rect l="l" t="t" r="r" b="b"/>
            <a:pathLst>
              <a:path w="565150" h="820419">
                <a:moveTo>
                  <a:pt x="395617" y="359016"/>
                </a:moveTo>
                <a:lnTo>
                  <a:pt x="395617" y="349580"/>
                </a:lnTo>
                <a:lnTo>
                  <a:pt x="424685" y="335769"/>
                </a:lnTo>
                <a:lnTo>
                  <a:pt x="450373" y="318492"/>
                </a:lnTo>
                <a:lnTo>
                  <a:pt x="491604" y="273545"/>
                </a:lnTo>
                <a:lnTo>
                  <a:pt x="515132" y="224758"/>
                </a:lnTo>
                <a:lnTo>
                  <a:pt x="522973" y="171551"/>
                </a:lnTo>
                <a:lnTo>
                  <a:pt x="518936" y="135537"/>
                </a:lnTo>
                <a:lnTo>
                  <a:pt x="486636" y="73785"/>
                </a:lnTo>
                <a:lnTo>
                  <a:pt x="458368" y="48044"/>
                </a:lnTo>
                <a:lnTo>
                  <a:pt x="423685" y="27024"/>
                </a:lnTo>
                <a:lnTo>
                  <a:pt x="384233" y="12011"/>
                </a:lnTo>
                <a:lnTo>
                  <a:pt x="340012" y="3002"/>
                </a:lnTo>
                <a:lnTo>
                  <a:pt x="291020" y="0"/>
                </a:lnTo>
                <a:lnTo>
                  <a:pt x="240644" y="3205"/>
                </a:lnTo>
                <a:lnTo>
                  <a:pt x="194730" y="12822"/>
                </a:lnTo>
                <a:lnTo>
                  <a:pt x="153276" y="28851"/>
                </a:lnTo>
                <a:lnTo>
                  <a:pt x="116281" y="51295"/>
                </a:lnTo>
                <a:lnTo>
                  <a:pt x="85594" y="79665"/>
                </a:lnTo>
                <a:lnTo>
                  <a:pt x="63674" y="111720"/>
                </a:lnTo>
                <a:lnTo>
                  <a:pt x="46139" y="186880"/>
                </a:lnTo>
                <a:lnTo>
                  <a:pt x="51012" y="230341"/>
                </a:lnTo>
                <a:lnTo>
                  <a:pt x="65633" y="270170"/>
                </a:lnTo>
                <a:lnTo>
                  <a:pt x="90000" y="306365"/>
                </a:lnTo>
                <a:lnTo>
                  <a:pt x="124112" y="338926"/>
                </a:lnTo>
                <a:lnTo>
                  <a:pt x="167970" y="367855"/>
                </a:lnTo>
                <a:lnTo>
                  <a:pt x="167970" y="377291"/>
                </a:lnTo>
                <a:lnTo>
                  <a:pt x="129129" y="395086"/>
                </a:lnTo>
                <a:lnTo>
                  <a:pt x="95057" y="416640"/>
                </a:lnTo>
                <a:lnTo>
                  <a:pt x="65755" y="441955"/>
                </a:lnTo>
                <a:lnTo>
                  <a:pt x="23188" y="500470"/>
                </a:lnTo>
                <a:lnTo>
                  <a:pt x="2576" y="564431"/>
                </a:lnTo>
                <a:lnTo>
                  <a:pt x="0" y="598957"/>
                </a:lnTo>
                <a:lnTo>
                  <a:pt x="4824" y="645622"/>
                </a:lnTo>
                <a:lnTo>
                  <a:pt x="19300" y="687755"/>
                </a:lnTo>
                <a:lnTo>
                  <a:pt x="43430" y="725355"/>
                </a:lnTo>
                <a:lnTo>
                  <a:pt x="77216" y="758418"/>
                </a:lnTo>
                <a:lnTo>
                  <a:pt x="118725" y="785377"/>
                </a:lnTo>
                <a:lnTo>
                  <a:pt x="166044" y="804629"/>
                </a:lnTo>
                <a:lnTo>
                  <a:pt x="219171" y="816177"/>
                </a:lnTo>
                <a:lnTo>
                  <a:pt x="278104" y="820026"/>
                </a:lnTo>
                <a:lnTo>
                  <a:pt x="338049" y="815918"/>
                </a:lnTo>
                <a:lnTo>
                  <a:pt x="392383" y="803595"/>
                </a:lnTo>
                <a:lnTo>
                  <a:pt x="441105" y="783057"/>
                </a:lnTo>
                <a:lnTo>
                  <a:pt x="484212" y="754303"/>
                </a:lnTo>
                <a:lnTo>
                  <a:pt x="519476" y="719130"/>
                </a:lnTo>
                <a:lnTo>
                  <a:pt x="544666" y="679353"/>
                </a:lnTo>
                <a:lnTo>
                  <a:pt x="559781" y="634972"/>
                </a:lnTo>
                <a:lnTo>
                  <a:pt x="564819" y="585990"/>
                </a:lnTo>
                <a:lnTo>
                  <a:pt x="560118" y="539728"/>
                </a:lnTo>
                <a:lnTo>
                  <a:pt x="546016" y="496840"/>
                </a:lnTo>
                <a:lnTo>
                  <a:pt x="522514" y="457325"/>
                </a:lnTo>
                <a:lnTo>
                  <a:pt x="489613" y="421183"/>
                </a:lnTo>
                <a:lnTo>
                  <a:pt x="447313" y="388413"/>
                </a:lnTo>
                <a:lnTo>
                  <a:pt x="395617" y="359016"/>
                </a:lnTo>
                <a:close/>
              </a:path>
            </a:pathLst>
          </a:custGeom>
          <a:ln w="524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06925" y="2764502"/>
            <a:ext cx="264795" cy="298450"/>
          </a:xfrm>
          <a:custGeom>
            <a:avLst/>
            <a:gdLst/>
            <a:ahLst/>
            <a:cxnLst/>
            <a:rect l="l" t="t" r="r" b="b"/>
            <a:pathLst>
              <a:path w="264795" h="298450">
                <a:moveTo>
                  <a:pt x="228269" y="265582"/>
                </a:moveTo>
                <a:lnTo>
                  <a:pt x="208884" y="279900"/>
                </a:lnTo>
                <a:lnTo>
                  <a:pt x="187039" y="290128"/>
                </a:lnTo>
                <a:lnTo>
                  <a:pt x="162736" y="296264"/>
                </a:lnTo>
                <a:lnTo>
                  <a:pt x="135978" y="298310"/>
                </a:lnTo>
                <a:lnTo>
                  <a:pt x="107482" y="296007"/>
                </a:lnTo>
                <a:lnTo>
                  <a:pt x="58567" y="277580"/>
                </a:lnTo>
                <a:lnTo>
                  <a:pt x="21458" y="241472"/>
                </a:lnTo>
                <a:lnTo>
                  <a:pt x="2383" y="192096"/>
                </a:lnTo>
                <a:lnTo>
                  <a:pt x="0" y="162712"/>
                </a:lnTo>
                <a:lnTo>
                  <a:pt x="1921" y="136609"/>
                </a:lnTo>
                <a:lnTo>
                  <a:pt x="17300" y="86945"/>
                </a:lnTo>
                <a:lnTo>
                  <a:pt x="47258" y="42065"/>
                </a:lnTo>
                <a:lnTo>
                  <a:pt x="86948" y="10375"/>
                </a:lnTo>
                <a:lnTo>
                  <a:pt x="110134" y="0"/>
                </a:lnTo>
                <a:lnTo>
                  <a:pt x="165731" y="28349"/>
                </a:lnTo>
                <a:lnTo>
                  <a:pt x="208972" y="60562"/>
                </a:lnTo>
                <a:lnTo>
                  <a:pt x="239858" y="96639"/>
                </a:lnTo>
                <a:lnTo>
                  <a:pt x="258389" y="136581"/>
                </a:lnTo>
                <a:lnTo>
                  <a:pt x="264566" y="180390"/>
                </a:lnTo>
                <a:lnTo>
                  <a:pt x="262297" y="205396"/>
                </a:lnTo>
                <a:lnTo>
                  <a:pt x="255490" y="227930"/>
                </a:lnTo>
                <a:lnTo>
                  <a:pt x="244147" y="247992"/>
                </a:lnTo>
                <a:lnTo>
                  <a:pt x="228269" y="265582"/>
                </a:lnTo>
                <a:close/>
              </a:path>
            </a:pathLst>
          </a:custGeom>
          <a:ln w="524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40771" y="2438493"/>
            <a:ext cx="212090" cy="231140"/>
          </a:xfrm>
          <a:custGeom>
            <a:avLst/>
            <a:gdLst/>
            <a:ahLst/>
            <a:cxnLst/>
            <a:rect l="l" t="t" r="r" b="b"/>
            <a:pathLst>
              <a:path w="212089" h="231139">
                <a:moveTo>
                  <a:pt x="127977" y="231101"/>
                </a:moveTo>
                <a:lnTo>
                  <a:pt x="71982" y="200076"/>
                </a:lnTo>
                <a:lnTo>
                  <a:pt x="31989" y="165368"/>
                </a:lnTo>
                <a:lnTo>
                  <a:pt x="7996" y="126976"/>
                </a:lnTo>
                <a:lnTo>
                  <a:pt x="0" y="84899"/>
                </a:lnTo>
                <a:lnTo>
                  <a:pt x="1826" y="66682"/>
                </a:lnTo>
                <a:lnTo>
                  <a:pt x="29222" y="23291"/>
                </a:lnTo>
                <a:lnTo>
                  <a:pt x="82575" y="1456"/>
                </a:lnTo>
                <a:lnTo>
                  <a:pt x="104597" y="0"/>
                </a:lnTo>
                <a:lnTo>
                  <a:pt x="127181" y="1714"/>
                </a:lnTo>
                <a:lnTo>
                  <a:pt x="165786" y="15425"/>
                </a:lnTo>
                <a:lnTo>
                  <a:pt x="194864" y="42323"/>
                </a:lnTo>
                <a:lnTo>
                  <a:pt x="209780" y="79318"/>
                </a:lnTo>
                <a:lnTo>
                  <a:pt x="211645" y="101409"/>
                </a:lnTo>
                <a:lnTo>
                  <a:pt x="206416" y="142896"/>
                </a:lnTo>
                <a:lnTo>
                  <a:pt x="190728" y="178338"/>
                </a:lnTo>
                <a:lnTo>
                  <a:pt x="164582" y="207738"/>
                </a:lnTo>
                <a:lnTo>
                  <a:pt x="127977" y="231101"/>
                </a:lnTo>
                <a:close/>
              </a:path>
            </a:pathLst>
          </a:custGeom>
          <a:ln w="524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200" y="10896600"/>
            <a:ext cx="9144000" cy="4191000"/>
          </a:xfrm>
          <a:custGeom>
            <a:avLst/>
            <a:gdLst/>
            <a:ahLst/>
            <a:cxnLst/>
            <a:rect l="l" t="t" r="r" b="b"/>
            <a:pathLst>
              <a:path w="9144000" h="4191000">
                <a:moveTo>
                  <a:pt x="9144000" y="4191000"/>
                </a:moveTo>
                <a:lnTo>
                  <a:pt x="0" y="4191000"/>
                </a:lnTo>
                <a:lnTo>
                  <a:pt x="0" y="0"/>
                </a:lnTo>
                <a:lnTo>
                  <a:pt x="9144000" y="0"/>
                </a:lnTo>
                <a:lnTo>
                  <a:pt x="9144000" y="4191000"/>
                </a:lnTo>
                <a:close/>
              </a:path>
            </a:pathLst>
          </a:custGeom>
          <a:solidFill>
            <a:srgbClr val="6F2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49260" y="12997002"/>
            <a:ext cx="457200" cy="378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59749" y="12928675"/>
            <a:ext cx="436245" cy="436880"/>
          </a:xfrm>
          <a:custGeom>
            <a:avLst/>
            <a:gdLst/>
            <a:ahLst/>
            <a:cxnLst/>
            <a:rect l="l" t="t" r="r" b="b"/>
            <a:pathLst>
              <a:path w="436245" h="436880">
                <a:moveTo>
                  <a:pt x="357936" y="0"/>
                </a:moveTo>
                <a:lnTo>
                  <a:pt x="78282" y="0"/>
                </a:lnTo>
                <a:lnTo>
                  <a:pt x="47861" y="6166"/>
                </a:lnTo>
                <a:lnTo>
                  <a:pt x="22972" y="22967"/>
                </a:lnTo>
                <a:lnTo>
                  <a:pt x="6168" y="47855"/>
                </a:lnTo>
                <a:lnTo>
                  <a:pt x="0" y="78282"/>
                </a:lnTo>
                <a:lnTo>
                  <a:pt x="0" y="357936"/>
                </a:lnTo>
                <a:lnTo>
                  <a:pt x="6168" y="388369"/>
                </a:lnTo>
                <a:lnTo>
                  <a:pt x="22972" y="413270"/>
                </a:lnTo>
                <a:lnTo>
                  <a:pt x="47861" y="430085"/>
                </a:lnTo>
                <a:lnTo>
                  <a:pt x="78282" y="436257"/>
                </a:lnTo>
                <a:lnTo>
                  <a:pt x="357936" y="436257"/>
                </a:lnTo>
                <a:lnTo>
                  <a:pt x="388363" y="430085"/>
                </a:lnTo>
                <a:lnTo>
                  <a:pt x="402010" y="420865"/>
                </a:lnTo>
                <a:lnTo>
                  <a:pt x="83908" y="420865"/>
                </a:lnTo>
                <a:lnTo>
                  <a:pt x="57198" y="415483"/>
                </a:lnTo>
                <a:lnTo>
                  <a:pt x="35410" y="400800"/>
                </a:lnTo>
                <a:lnTo>
                  <a:pt x="20733" y="379015"/>
                </a:lnTo>
                <a:lnTo>
                  <a:pt x="15354" y="352323"/>
                </a:lnTo>
                <a:lnTo>
                  <a:pt x="15354" y="83794"/>
                </a:lnTo>
                <a:lnTo>
                  <a:pt x="20733" y="57132"/>
                </a:lnTo>
                <a:lnTo>
                  <a:pt x="35410" y="35339"/>
                </a:lnTo>
                <a:lnTo>
                  <a:pt x="57198" y="20634"/>
                </a:lnTo>
                <a:lnTo>
                  <a:pt x="83908" y="15240"/>
                </a:lnTo>
                <a:lnTo>
                  <a:pt x="401804" y="15240"/>
                </a:lnTo>
                <a:lnTo>
                  <a:pt x="388363" y="6166"/>
                </a:lnTo>
                <a:lnTo>
                  <a:pt x="357936" y="0"/>
                </a:lnTo>
                <a:close/>
              </a:path>
              <a:path w="436245" h="436880">
                <a:moveTo>
                  <a:pt x="401804" y="15240"/>
                </a:moveTo>
                <a:lnTo>
                  <a:pt x="352298" y="15240"/>
                </a:lnTo>
                <a:lnTo>
                  <a:pt x="379015" y="20634"/>
                </a:lnTo>
                <a:lnTo>
                  <a:pt x="400807" y="35339"/>
                </a:lnTo>
                <a:lnTo>
                  <a:pt x="415486" y="57132"/>
                </a:lnTo>
                <a:lnTo>
                  <a:pt x="420865" y="83794"/>
                </a:lnTo>
                <a:lnTo>
                  <a:pt x="420865" y="352323"/>
                </a:lnTo>
                <a:lnTo>
                  <a:pt x="415486" y="379015"/>
                </a:lnTo>
                <a:lnTo>
                  <a:pt x="400807" y="400800"/>
                </a:lnTo>
                <a:lnTo>
                  <a:pt x="379015" y="415483"/>
                </a:lnTo>
                <a:lnTo>
                  <a:pt x="352298" y="420865"/>
                </a:lnTo>
                <a:lnTo>
                  <a:pt x="402010" y="420865"/>
                </a:lnTo>
                <a:lnTo>
                  <a:pt x="413251" y="413270"/>
                </a:lnTo>
                <a:lnTo>
                  <a:pt x="430052" y="388369"/>
                </a:lnTo>
                <a:lnTo>
                  <a:pt x="436219" y="357936"/>
                </a:lnTo>
                <a:lnTo>
                  <a:pt x="436219" y="78282"/>
                </a:lnTo>
                <a:lnTo>
                  <a:pt x="430052" y="47855"/>
                </a:lnTo>
                <a:lnTo>
                  <a:pt x="413251" y="22967"/>
                </a:lnTo>
                <a:lnTo>
                  <a:pt x="401804" y="15240"/>
                </a:lnTo>
                <a:close/>
              </a:path>
            </a:pathLst>
          </a:custGeom>
          <a:solidFill>
            <a:srgbClr val="799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49334" y="12918182"/>
            <a:ext cx="457200" cy="80645"/>
          </a:xfrm>
          <a:custGeom>
            <a:avLst/>
            <a:gdLst/>
            <a:ahLst/>
            <a:cxnLst/>
            <a:rect l="l" t="t" r="r" b="b"/>
            <a:pathLst>
              <a:path w="457200" h="80645">
                <a:moveTo>
                  <a:pt x="450372" y="49872"/>
                </a:moveTo>
                <a:lnTo>
                  <a:pt x="457098" y="80416"/>
                </a:lnTo>
                <a:lnTo>
                  <a:pt x="457098" y="80213"/>
                </a:lnTo>
                <a:lnTo>
                  <a:pt x="451444" y="51627"/>
                </a:lnTo>
                <a:lnTo>
                  <a:pt x="450372" y="49872"/>
                </a:lnTo>
                <a:close/>
              </a:path>
              <a:path w="457200" h="80645">
                <a:moveTo>
                  <a:pt x="7132" y="48752"/>
                </a:moveTo>
                <a:lnTo>
                  <a:pt x="6176" y="50252"/>
                </a:lnTo>
                <a:lnTo>
                  <a:pt x="0" y="78828"/>
                </a:lnTo>
                <a:lnTo>
                  <a:pt x="7132" y="48752"/>
                </a:lnTo>
                <a:close/>
              </a:path>
              <a:path w="457200" h="80645">
                <a:moveTo>
                  <a:pt x="447572" y="45289"/>
                </a:moveTo>
                <a:lnTo>
                  <a:pt x="450372" y="49872"/>
                </a:lnTo>
                <a:lnTo>
                  <a:pt x="450199" y="49088"/>
                </a:lnTo>
                <a:lnTo>
                  <a:pt x="447572" y="45289"/>
                </a:lnTo>
                <a:close/>
              </a:path>
              <a:path w="457200" h="80645">
                <a:moveTo>
                  <a:pt x="10071" y="44139"/>
                </a:moveTo>
                <a:lnTo>
                  <a:pt x="7297" y="48054"/>
                </a:lnTo>
                <a:lnTo>
                  <a:pt x="7132" y="48752"/>
                </a:lnTo>
                <a:lnTo>
                  <a:pt x="10071" y="44139"/>
                </a:lnTo>
                <a:close/>
              </a:path>
              <a:path w="457200" h="80645">
                <a:moveTo>
                  <a:pt x="433483" y="24917"/>
                </a:moveTo>
                <a:lnTo>
                  <a:pt x="447572" y="45289"/>
                </a:lnTo>
                <a:lnTo>
                  <a:pt x="436729" y="27539"/>
                </a:lnTo>
                <a:lnTo>
                  <a:pt x="433483" y="24917"/>
                </a:lnTo>
                <a:close/>
              </a:path>
              <a:path w="457200" h="80645">
                <a:moveTo>
                  <a:pt x="24229" y="24157"/>
                </a:moveTo>
                <a:lnTo>
                  <a:pt x="21415" y="26336"/>
                </a:lnTo>
                <a:lnTo>
                  <a:pt x="10071" y="44139"/>
                </a:lnTo>
                <a:lnTo>
                  <a:pt x="24229" y="24157"/>
                </a:lnTo>
                <a:close/>
              </a:path>
              <a:path w="457200" h="80645">
                <a:moveTo>
                  <a:pt x="428244" y="20684"/>
                </a:moveTo>
                <a:lnTo>
                  <a:pt x="433483" y="24917"/>
                </a:lnTo>
                <a:lnTo>
                  <a:pt x="432523" y="23529"/>
                </a:lnTo>
                <a:lnTo>
                  <a:pt x="428244" y="20684"/>
                </a:lnTo>
                <a:close/>
              </a:path>
              <a:path w="457200" h="80645">
                <a:moveTo>
                  <a:pt x="29391" y="20160"/>
                </a:moveTo>
                <a:lnTo>
                  <a:pt x="25044" y="23007"/>
                </a:lnTo>
                <a:lnTo>
                  <a:pt x="24229" y="24157"/>
                </a:lnTo>
                <a:lnTo>
                  <a:pt x="29391" y="20160"/>
                </a:lnTo>
                <a:close/>
              </a:path>
              <a:path w="457200" h="80645">
                <a:moveTo>
                  <a:pt x="408897" y="7819"/>
                </a:moveTo>
                <a:lnTo>
                  <a:pt x="428244" y="20684"/>
                </a:lnTo>
                <a:lnTo>
                  <a:pt x="414862" y="9872"/>
                </a:lnTo>
                <a:lnTo>
                  <a:pt x="408897" y="7819"/>
                </a:lnTo>
                <a:close/>
              </a:path>
              <a:path w="457200" h="80645">
                <a:moveTo>
                  <a:pt x="48897" y="7386"/>
                </a:moveTo>
                <a:lnTo>
                  <a:pt x="43784" y="9016"/>
                </a:lnTo>
                <a:lnTo>
                  <a:pt x="29391" y="20160"/>
                </a:lnTo>
                <a:lnTo>
                  <a:pt x="48897" y="7386"/>
                </a:lnTo>
                <a:close/>
              </a:path>
              <a:path w="457200" h="80645">
                <a:moveTo>
                  <a:pt x="401573" y="5300"/>
                </a:moveTo>
                <a:lnTo>
                  <a:pt x="408897" y="7819"/>
                </a:lnTo>
                <a:lnTo>
                  <a:pt x="406627" y="6310"/>
                </a:lnTo>
                <a:lnTo>
                  <a:pt x="401573" y="5300"/>
                </a:lnTo>
                <a:close/>
              </a:path>
              <a:path w="457200" h="80645">
                <a:moveTo>
                  <a:pt x="55931" y="5143"/>
                </a:moveTo>
                <a:lnTo>
                  <a:pt x="50763" y="6164"/>
                </a:lnTo>
                <a:lnTo>
                  <a:pt x="48897" y="7386"/>
                </a:lnTo>
                <a:lnTo>
                  <a:pt x="55931" y="5143"/>
                </a:lnTo>
                <a:close/>
              </a:path>
              <a:path w="457200" h="80645">
                <a:moveTo>
                  <a:pt x="381889" y="0"/>
                </a:moveTo>
                <a:lnTo>
                  <a:pt x="375069" y="0"/>
                </a:lnTo>
                <a:lnTo>
                  <a:pt x="401573" y="5300"/>
                </a:lnTo>
                <a:lnTo>
                  <a:pt x="387756" y="546"/>
                </a:lnTo>
                <a:lnTo>
                  <a:pt x="384860" y="228"/>
                </a:lnTo>
                <a:lnTo>
                  <a:pt x="381889" y="0"/>
                </a:lnTo>
                <a:close/>
              </a:path>
              <a:path w="457200" h="80645">
                <a:moveTo>
                  <a:pt x="81978" y="0"/>
                </a:moveTo>
                <a:lnTo>
                  <a:pt x="75323" y="0"/>
                </a:lnTo>
                <a:lnTo>
                  <a:pt x="73367" y="126"/>
                </a:lnTo>
                <a:lnTo>
                  <a:pt x="71348" y="228"/>
                </a:lnTo>
                <a:lnTo>
                  <a:pt x="55931" y="5143"/>
                </a:lnTo>
                <a:lnTo>
                  <a:pt x="81978" y="0"/>
                </a:lnTo>
                <a:close/>
              </a:path>
            </a:pathLst>
          </a:custGeom>
          <a:solidFill>
            <a:srgbClr val="D4DE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49272" y="12918185"/>
            <a:ext cx="457161" cy="187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59744" y="12928675"/>
            <a:ext cx="436245" cy="153035"/>
          </a:xfrm>
          <a:custGeom>
            <a:avLst/>
            <a:gdLst/>
            <a:ahLst/>
            <a:cxnLst/>
            <a:rect l="l" t="t" r="r" b="b"/>
            <a:pathLst>
              <a:path w="436245" h="153034">
                <a:moveTo>
                  <a:pt x="401799" y="15240"/>
                </a:moveTo>
                <a:lnTo>
                  <a:pt x="352310" y="15240"/>
                </a:lnTo>
                <a:lnTo>
                  <a:pt x="379020" y="20634"/>
                </a:lnTo>
                <a:lnTo>
                  <a:pt x="400808" y="35339"/>
                </a:lnTo>
                <a:lnTo>
                  <a:pt x="415486" y="57132"/>
                </a:lnTo>
                <a:lnTo>
                  <a:pt x="420865" y="83794"/>
                </a:lnTo>
                <a:lnTo>
                  <a:pt x="420865" y="152869"/>
                </a:lnTo>
                <a:lnTo>
                  <a:pt x="426034" y="151511"/>
                </a:lnTo>
                <a:lnTo>
                  <a:pt x="436219" y="148678"/>
                </a:lnTo>
                <a:lnTo>
                  <a:pt x="436219" y="78282"/>
                </a:lnTo>
                <a:lnTo>
                  <a:pt x="430052" y="47861"/>
                </a:lnTo>
                <a:lnTo>
                  <a:pt x="413251" y="22972"/>
                </a:lnTo>
                <a:lnTo>
                  <a:pt x="401799" y="15240"/>
                </a:lnTo>
                <a:close/>
              </a:path>
              <a:path w="436245" h="153034">
                <a:moveTo>
                  <a:pt x="357936" y="0"/>
                </a:moveTo>
                <a:lnTo>
                  <a:pt x="78282" y="0"/>
                </a:lnTo>
                <a:lnTo>
                  <a:pt x="47861" y="6168"/>
                </a:lnTo>
                <a:lnTo>
                  <a:pt x="22972" y="22972"/>
                </a:lnTo>
                <a:lnTo>
                  <a:pt x="6168" y="47861"/>
                </a:lnTo>
                <a:lnTo>
                  <a:pt x="0" y="78282"/>
                </a:lnTo>
                <a:lnTo>
                  <a:pt x="0" y="147828"/>
                </a:lnTo>
                <a:lnTo>
                  <a:pt x="5016" y="149352"/>
                </a:lnTo>
                <a:lnTo>
                  <a:pt x="10185" y="150825"/>
                </a:lnTo>
                <a:lnTo>
                  <a:pt x="15354" y="152222"/>
                </a:lnTo>
                <a:lnTo>
                  <a:pt x="15354" y="83794"/>
                </a:lnTo>
                <a:lnTo>
                  <a:pt x="20735" y="57132"/>
                </a:lnTo>
                <a:lnTo>
                  <a:pt x="35417" y="35339"/>
                </a:lnTo>
                <a:lnTo>
                  <a:pt x="57209" y="20634"/>
                </a:lnTo>
                <a:lnTo>
                  <a:pt x="83921" y="15240"/>
                </a:lnTo>
                <a:lnTo>
                  <a:pt x="401799" y="15240"/>
                </a:lnTo>
                <a:lnTo>
                  <a:pt x="388363" y="6168"/>
                </a:lnTo>
                <a:lnTo>
                  <a:pt x="357936" y="0"/>
                </a:lnTo>
                <a:close/>
              </a:path>
            </a:pathLst>
          </a:custGeom>
          <a:solidFill>
            <a:srgbClr val="86A0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46313" y="12982362"/>
            <a:ext cx="184150" cy="347345"/>
          </a:xfrm>
          <a:custGeom>
            <a:avLst/>
            <a:gdLst/>
            <a:ahLst/>
            <a:cxnLst/>
            <a:rect l="l" t="t" r="r" b="b"/>
            <a:pathLst>
              <a:path w="184150" h="347344">
                <a:moveTo>
                  <a:pt x="128079" y="164693"/>
                </a:moveTo>
                <a:lnTo>
                  <a:pt x="50076" y="164693"/>
                </a:lnTo>
                <a:lnTo>
                  <a:pt x="50076" y="347306"/>
                </a:lnTo>
                <a:lnTo>
                  <a:pt x="128079" y="347306"/>
                </a:lnTo>
                <a:lnTo>
                  <a:pt x="128079" y="164693"/>
                </a:lnTo>
                <a:close/>
              </a:path>
              <a:path w="184150" h="347344">
                <a:moveTo>
                  <a:pt x="183565" y="105359"/>
                </a:moveTo>
                <a:lnTo>
                  <a:pt x="0" y="105359"/>
                </a:lnTo>
                <a:lnTo>
                  <a:pt x="0" y="164693"/>
                </a:lnTo>
                <a:lnTo>
                  <a:pt x="183565" y="164693"/>
                </a:lnTo>
                <a:lnTo>
                  <a:pt x="183565" y="105359"/>
                </a:lnTo>
                <a:close/>
              </a:path>
              <a:path w="184150" h="347344">
                <a:moveTo>
                  <a:pt x="183565" y="0"/>
                </a:moveTo>
                <a:lnTo>
                  <a:pt x="120002" y="0"/>
                </a:lnTo>
                <a:lnTo>
                  <a:pt x="92767" y="5493"/>
                </a:lnTo>
                <a:lnTo>
                  <a:pt x="70542" y="20477"/>
                </a:lnTo>
                <a:lnTo>
                  <a:pt x="55565" y="42707"/>
                </a:lnTo>
                <a:lnTo>
                  <a:pt x="50076" y="69938"/>
                </a:lnTo>
                <a:lnTo>
                  <a:pt x="50076" y="105359"/>
                </a:lnTo>
                <a:lnTo>
                  <a:pt x="128079" y="105359"/>
                </a:lnTo>
                <a:lnTo>
                  <a:pt x="128079" y="85496"/>
                </a:lnTo>
                <a:lnTo>
                  <a:pt x="130135" y="75300"/>
                </a:lnTo>
                <a:lnTo>
                  <a:pt x="135739" y="66971"/>
                </a:lnTo>
                <a:lnTo>
                  <a:pt x="144040" y="61355"/>
                </a:lnTo>
                <a:lnTo>
                  <a:pt x="154190" y="59296"/>
                </a:lnTo>
                <a:lnTo>
                  <a:pt x="183565" y="59296"/>
                </a:lnTo>
                <a:lnTo>
                  <a:pt x="1835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01700" y="11049421"/>
            <a:ext cx="8306434" cy="3787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180"/>
              </a:lnSpc>
              <a:spcBef>
                <a:spcPts val="100"/>
              </a:spcBef>
            </a:pPr>
            <a:r>
              <a:rPr sz="3800" b="1" spc="-275" dirty="0">
                <a:solidFill>
                  <a:srgbClr val="FFFFFF"/>
                </a:solidFill>
                <a:latin typeface="Arial"/>
                <a:cs typeface="Arial"/>
              </a:rPr>
              <a:t>SATURDAY, </a:t>
            </a:r>
            <a:r>
              <a:rPr sz="3800" b="1" spc="-110" dirty="0">
                <a:solidFill>
                  <a:srgbClr val="FFFFFF"/>
                </a:solidFill>
                <a:latin typeface="Arial"/>
                <a:cs typeface="Arial"/>
              </a:rPr>
              <a:t>APRIL </a:t>
            </a:r>
            <a:r>
              <a:rPr sz="3800" b="1" spc="130" dirty="0">
                <a:solidFill>
                  <a:srgbClr val="FFFFFF"/>
                </a:solidFill>
                <a:latin typeface="Arial"/>
                <a:cs typeface="Arial"/>
              </a:rPr>
              <a:t>14, </a:t>
            </a:r>
            <a:r>
              <a:rPr sz="3800" b="1" spc="150" dirty="0">
                <a:solidFill>
                  <a:srgbClr val="FFFFFF"/>
                </a:solidFill>
                <a:latin typeface="Arial"/>
                <a:cs typeface="Arial"/>
              </a:rPr>
              <a:t>2018,</a:t>
            </a:r>
            <a:r>
              <a:rPr sz="3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b="1" spc="35" dirty="0">
                <a:solidFill>
                  <a:srgbClr val="FFFFFF"/>
                </a:solidFill>
                <a:latin typeface="Arial"/>
                <a:cs typeface="Arial"/>
              </a:rPr>
              <a:t>9:00AM</a:t>
            </a:r>
            <a:endParaRPr sz="3800">
              <a:latin typeface="Arial"/>
              <a:cs typeface="Arial"/>
            </a:endParaRPr>
          </a:p>
          <a:p>
            <a:pPr algn="ctr">
              <a:lnSpc>
                <a:spcPts val="3940"/>
              </a:lnSpc>
            </a:pPr>
            <a:r>
              <a:rPr sz="3600" b="1" spc="-155" dirty="0">
                <a:solidFill>
                  <a:srgbClr val="FFFFFF"/>
                </a:solidFill>
                <a:latin typeface="Arial"/>
                <a:cs typeface="Arial"/>
              </a:rPr>
              <a:t>PLAZA </a:t>
            </a:r>
            <a:r>
              <a:rPr sz="3600" b="1" spc="-110" dirty="0">
                <a:solidFill>
                  <a:srgbClr val="FFFFFF"/>
                </a:solidFill>
                <a:latin typeface="Arial"/>
                <a:cs typeface="Arial"/>
              </a:rPr>
              <a:t>PARK,</a:t>
            </a:r>
            <a:r>
              <a:rPr sz="3600" b="1" spc="-4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65" dirty="0">
                <a:solidFill>
                  <a:srgbClr val="FFFFFF"/>
                </a:solidFill>
                <a:latin typeface="Arial"/>
                <a:cs typeface="Arial"/>
              </a:rPr>
              <a:t>VISALIA</a:t>
            </a:r>
            <a:endParaRPr sz="3600">
              <a:latin typeface="Arial"/>
              <a:cs typeface="Arial"/>
            </a:endParaRPr>
          </a:p>
          <a:p>
            <a:pPr marR="42545" algn="ctr">
              <a:lnSpc>
                <a:spcPts val="2640"/>
              </a:lnSpc>
              <a:spcBef>
                <a:spcPts val="20"/>
              </a:spcBef>
            </a:pPr>
            <a:r>
              <a:rPr sz="2400" b="1" spc="-15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400" b="1" spc="-125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400" b="1" spc="-114" dirty="0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sz="2400" b="1" spc="-14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b="1" spc="-80" dirty="0">
                <a:solidFill>
                  <a:srgbClr val="FFFFFF"/>
                </a:solidFill>
                <a:latin typeface="Arial"/>
                <a:cs typeface="Arial"/>
              </a:rPr>
              <a:t>obtain 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b="1" spc="-100" dirty="0">
                <a:solidFill>
                  <a:srgbClr val="FFFFFF"/>
                </a:solidFill>
                <a:latin typeface="Arial"/>
                <a:cs typeface="Arial"/>
              </a:rPr>
              <a:t>pledge</a:t>
            </a:r>
            <a:r>
              <a:rPr sz="2400" b="1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35" dirty="0">
                <a:solidFill>
                  <a:srgbClr val="FFFFFF"/>
                </a:solidFill>
                <a:latin typeface="Arial"/>
                <a:cs typeface="Arial"/>
              </a:rPr>
              <a:t>form</a:t>
            </a:r>
            <a:endParaRPr sz="2400">
              <a:latin typeface="Arial"/>
              <a:cs typeface="Arial"/>
            </a:endParaRPr>
          </a:p>
          <a:p>
            <a:pPr marR="43815" algn="ctr">
              <a:lnSpc>
                <a:spcPts val="3500"/>
              </a:lnSpc>
            </a:pPr>
            <a:r>
              <a:rPr sz="3400" b="1" spc="-229" dirty="0">
                <a:solidFill>
                  <a:srgbClr val="FFFFFF"/>
                </a:solidFill>
                <a:latin typeface="Arial"/>
                <a:cs typeface="Arial"/>
              </a:rPr>
              <a:t>CALL</a:t>
            </a:r>
            <a:r>
              <a:rPr sz="3400" b="1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90" dirty="0">
                <a:solidFill>
                  <a:srgbClr val="FFFFFF"/>
                </a:solidFill>
                <a:latin typeface="Arial"/>
                <a:cs typeface="Arial"/>
              </a:rPr>
              <a:t>732-5000</a:t>
            </a:r>
            <a:endParaRPr sz="3400">
              <a:latin typeface="Arial"/>
              <a:cs typeface="Arial"/>
            </a:endParaRPr>
          </a:p>
          <a:p>
            <a:pPr marL="876300">
              <a:lnSpc>
                <a:spcPts val="3740"/>
              </a:lnSpc>
            </a:pPr>
            <a:r>
              <a:rPr sz="3400" b="1" spc="-3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3400" b="1" spc="50" dirty="0">
                <a:solidFill>
                  <a:srgbClr val="FFFFFF"/>
                </a:solidFill>
                <a:latin typeface="Arial"/>
                <a:cs typeface="Arial"/>
              </a:rPr>
              <a:t>visit </a:t>
            </a:r>
            <a:r>
              <a:rPr sz="3400" b="1" spc="-50" dirty="0">
                <a:solidFill>
                  <a:srgbClr val="FFFFFF"/>
                </a:solidFill>
                <a:latin typeface="Arial"/>
                <a:cs typeface="Arial"/>
              </a:rPr>
              <a:t>us </a:t>
            </a:r>
            <a:r>
              <a:rPr sz="3400" b="1" spc="15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3400" b="1" spc="-204" dirty="0">
                <a:solidFill>
                  <a:srgbClr val="FFFFFF"/>
                </a:solidFill>
                <a:latin typeface="Arial"/>
                <a:cs typeface="Arial"/>
              </a:rPr>
              <a:t>TKRL.ORG </a:t>
            </a:r>
            <a:r>
              <a:rPr sz="3400" b="1" spc="-3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4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spc="-7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3400">
              <a:latin typeface="Arial"/>
              <a:cs typeface="Arial"/>
            </a:endParaRPr>
          </a:p>
          <a:p>
            <a:pPr marR="42545" algn="ctr">
              <a:lnSpc>
                <a:spcPts val="2840"/>
              </a:lnSpc>
              <a:spcBef>
                <a:spcPts val="120"/>
              </a:spcBef>
            </a:pPr>
            <a:r>
              <a:rPr sz="2400" b="1" spc="15" dirty="0">
                <a:solidFill>
                  <a:srgbClr val="FFFFFF"/>
                </a:solidFill>
                <a:latin typeface="Arial"/>
                <a:cs typeface="Arial"/>
              </a:rPr>
              <a:t>Executive</a:t>
            </a:r>
            <a:r>
              <a:rPr sz="24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Sponsors:</a:t>
            </a:r>
            <a:endParaRPr sz="2400">
              <a:latin typeface="Arial"/>
              <a:cs typeface="Arial"/>
            </a:endParaRPr>
          </a:p>
          <a:p>
            <a:pPr marL="789940" marR="833119" algn="ctr">
              <a:lnSpc>
                <a:spcPts val="2200"/>
              </a:lnSpc>
            </a:pPr>
            <a:r>
              <a:rPr sz="1800" spc="-114" dirty="0">
                <a:solidFill>
                  <a:srgbClr val="FFFFFF"/>
                </a:solidFill>
                <a:latin typeface="Arial"/>
                <a:cs typeface="Arial"/>
              </a:rPr>
              <a:t>Redi-Rooter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Plumbing,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Inc. </a:t>
            </a:r>
            <a:r>
              <a:rPr sz="1800" spc="26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Knights 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800" spc="-130" dirty="0">
                <a:solidFill>
                  <a:srgbClr val="FFFFFF"/>
                </a:solidFill>
                <a:latin typeface="Arial"/>
                <a:cs typeface="Arial"/>
              </a:rPr>
              <a:t>Columbus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Visalia </a:t>
            </a:r>
            <a:r>
              <a:rPr sz="1800" spc="-95" dirty="0">
                <a:solidFill>
                  <a:srgbClr val="FFFFFF"/>
                </a:solidFill>
                <a:latin typeface="Arial"/>
                <a:cs typeface="Arial"/>
              </a:rPr>
              <a:t>Council 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#2268  </a:t>
            </a:r>
            <a:r>
              <a:rPr sz="1800" spc="-145" dirty="0">
                <a:solidFill>
                  <a:srgbClr val="FFFFFF"/>
                </a:solidFill>
                <a:latin typeface="Arial"/>
                <a:cs typeface="Arial"/>
              </a:rPr>
              <a:t>Real </a:t>
            </a:r>
            <a:r>
              <a:rPr sz="1800" spc="-55" dirty="0">
                <a:solidFill>
                  <a:srgbClr val="FFFFFF"/>
                </a:solidFill>
                <a:latin typeface="Arial"/>
                <a:cs typeface="Arial"/>
              </a:rPr>
              <a:t>Life. </a:t>
            </a:r>
            <a:r>
              <a:rPr sz="1800" spc="-145" dirty="0">
                <a:solidFill>
                  <a:srgbClr val="FFFFFF"/>
                </a:solidFill>
                <a:latin typeface="Arial"/>
                <a:cs typeface="Arial"/>
              </a:rPr>
              <a:t>Real </a:t>
            </a:r>
            <a:r>
              <a:rPr sz="1800" spc="-125" dirty="0">
                <a:solidFill>
                  <a:srgbClr val="FFFFFF"/>
                </a:solidFill>
                <a:latin typeface="Arial"/>
                <a:cs typeface="Arial"/>
              </a:rPr>
              <a:t>Food. </a:t>
            </a:r>
            <a:r>
              <a:rPr sz="1800" spc="-145" dirty="0">
                <a:solidFill>
                  <a:srgbClr val="FFFFFF"/>
                </a:solidFill>
                <a:latin typeface="Arial"/>
                <a:cs typeface="Arial"/>
              </a:rPr>
              <a:t>Real</a:t>
            </a:r>
            <a:r>
              <a:rPr sz="1800" spc="-3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Milk.</a:t>
            </a:r>
            <a:endParaRPr sz="1800">
              <a:latin typeface="Arial"/>
              <a:cs typeface="Arial"/>
            </a:endParaRPr>
          </a:p>
          <a:p>
            <a:pPr marR="43180" algn="ctr">
              <a:lnSpc>
                <a:spcPct val="100000"/>
              </a:lnSpc>
              <a:spcBef>
                <a:spcPts val="160"/>
              </a:spcBef>
            </a:pP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Heartbeat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Sponsor:</a:t>
            </a:r>
            <a:endParaRPr sz="1800">
              <a:latin typeface="Arial"/>
              <a:cs typeface="Arial"/>
            </a:endParaRPr>
          </a:p>
          <a:p>
            <a:pPr marR="42545" algn="ctr">
              <a:lnSpc>
                <a:spcPct val="100000"/>
              </a:lnSpc>
              <a:spcBef>
                <a:spcPts val="240"/>
              </a:spcBef>
            </a:pP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Machado </a:t>
            </a:r>
            <a:r>
              <a:rPr sz="1400" spc="-105" dirty="0">
                <a:solidFill>
                  <a:srgbClr val="FFFFFF"/>
                </a:solidFill>
                <a:latin typeface="Arial"/>
                <a:cs typeface="Arial"/>
              </a:rPr>
              <a:t>Companies </a:t>
            </a:r>
            <a:r>
              <a:rPr sz="1400" spc="20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Roche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Oil </a:t>
            </a:r>
            <a:r>
              <a:rPr sz="1400" spc="20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1400" spc="-185" dirty="0">
                <a:solidFill>
                  <a:srgbClr val="FFFFFF"/>
                </a:solidFill>
                <a:latin typeface="Arial"/>
                <a:cs typeface="Arial"/>
              </a:rPr>
              <a:t>DMC </a:t>
            </a:r>
            <a:r>
              <a:rPr sz="1400" spc="-150" dirty="0">
                <a:solidFill>
                  <a:srgbClr val="FFFFFF"/>
                </a:solidFill>
                <a:latin typeface="Arial"/>
                <a:cs typeface="Arial"/>
              </a:rPr>
              <a:t>LLC </a:t>
            </a:r>
            <a:r>
              <a:rPr sz="1400" spc="20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1400" spc="-85" dirty="0">
                <a:solidFill>
                  <a:srgbClr val="FFFFFF"/>
                </a:solidFill>
                <a:latin typeface="Arial"/>
                <a:cs typeface="Arial"/>
              </a:rPr>
              <a:t>Byron </a:t>
            </a:r>
            <a:r>
              <a:rPr sz="1400" spc="-125" dirty="0">
                <a:solidFill>
                  <a:srgbClr val="FFFFFF"/>
                </a:solidFill>
                <a:latin typeface="Arial"/>
                <a:cs typeface="Arial"/>
              </a:rPr>
              <a:t>Fox 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Farming </a:t>
            </a:r>
            <a:r>
              <a:rPr sz="1400" spc="20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Cardoza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Co. </a:t>
            </a:r>
            <a:r>
              <a:rPr sz="1400" spc="20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Spirit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88.9</a:t>
            </a:r>
            <a:r>
              <a:rPr sz="14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45" dirty="0">
                <a:solidFill>
                  <a:srgbClr val="FFFFFF"/>
                </a:solidFill>
                <a:latin typeface="Arial"/>
                <a:cs typeface="Arial"/>
              </a:rPr>
              <a:t>FM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57014" y="407807"/>
            <a:ext cx="89071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97400" algn="l"/>
                <a:tab pos="6626225" algn="l"/>
                <a:tab pos="7635875" algn="l"/>
              </a:tabLst>
            </a:pPr>
            <a:r>
              <a:rPr spc="750" dirty="0"/>
              <a:t>TULARE-KI</a:t>
            </a:r>
            <a:r>
              <a:rPr spc="900" dirty="0"/>
              <a:t>N</a:t>
            </a:r>
            <a:r>
              <a:rPr spc="865" dirty="0"/>
              <a:t>G</a:t>
            </a:r>
            <a:r>
              <a:rPr spc="515" dirty="0"/>
              <a:t>S</a:t>
            </a:r>
            <a:r>
              <a:rPr dirty="0"/>
              <a:t>	</a:t>
            </a:r>
            <a:r>
              <a:rPr spc="780" dirty="0"/>
              <a:t>RIGH</a:t>
            </a:r>
            <a:r>
              <a:rPr spc="525" dirty="0"/>
              <a:t>T</a:t>
            </a:r>
            <a:r>
              <a:rPr dirty="0"/>
              <a:t>	</a:t>
            </a:r>
            <a:r>
              <a:rPr spc="775" dirty="0"/>
              <a:t>T</a:t>
            </a:r>
            <a:r>
              <a:rPr spc="690" dirty="0"/>
              <a:t>O</a:t>
            </a:r>
            <a:r>
              <a:rPr dirty="0"/>
              <a:t>	</a:t>
            </a:r>
            <a:r>
              <a:rPr spc="685" dirty="0"/>
              <a:t>LIFE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TULARE-KINGS RIGHT TO LIFE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18007-TKRL, 2018 LW Poster-PROOF3</dc:title>
  <cp:lastModifiedBy>Kelly Quinn</cp:lastModifiedBy>
  <cp:revision>1</cp:revision>
  <dcterms:created xsi:type="dcterms:W3CDTF">2018-03-08T02:09:30Z</dcterms:created>
  <dcterms:modified xsi:type="dcterms:W3CDTF">2018-03-08T02:09:43Z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2018-02-28T00:00:00Z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2018-03-08T00:00:00Z</vt:filetime>
  </property>
</Properties>
</file>